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033348-118A-45B3-AB4D-B67C6C53A85D}" type="datetimeFigureOut">
              <a:rPr lang="nl-NL" smtClean="0"/>
              <a:pPr/>
              <a:t>11-1-2018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0E1D24-247B-4F93-B6D1-04609F3CDFBD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chooltv.nl/beeldbank/clip/20040212_verkering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chooltv.nl/beeldbank/clip/20021104_seksuelevoorlichting1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hooltv.nl/beeldbank/clip/20111117_voorkomenzwangerschap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235" y="908720"/>
            <a:ext cx="7851648" cy="1193304"/>
          </a:xfrm>
        </p:spPr>
        <p:txBody>
          <a:bodyPr/>
          <a:lstStyle/>
          <a:p>
            <a:r>
              <a:rPr lang="nl-NL" dirty="0"/>
              <a:t>Verkering en verder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1187" y="2132856"/>
            <a:ext cx="7854696" cy="992552"/>
          </a:xfrm>
        </p:spPr>
        <p:txBody>
          <a:bodyPr/>
          <a:lstStyle/>
          <a:p>
            <a:r>
              <a:rPr lang="nl-NL" dirty="0"/>
              <a:t>Verkering, vrijen, </a:t>
            </a:r>
            <a:r>
              <a:rPr lang="nl-NL" dirty="0" err="1"/>
              <a:t>SOA’s</a:t>
            </a:r>
            <a:r>
              <a:rPr lang="nl-NL" dirty="0"/>
              <a:t> en </a:t>
            </a:r>
          </a:p>
          <a:p>
            <a:r>
              <a:rPr lang="nl-NL" dirty="0"/>
              <a:t>voorbehoedmiddelen.</a:t>
            </a:r>
          </a:p>
        </p:txBody>
      </p:sp>
      <p:pic>
        <p:nvPicPr>
          <p:cNvPr id="4" name="Afbeelding 3" descr="http://www.foxnews.com/static/managed/img/Health/2009/July/640_Condoms_397x22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/>
          <a:stretch/>
        </p:blipFill>
        <p:spPr bwMode="auto">
          <a:xfrm>
            <a:off x="6012160" y="3501009"/>
            <a:ext cx="2403723" cy="2471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6086">
            <a:off x="1130147" y="2321250"/>
            <a:ext cx="2962690" cy="397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nl-NL" dirty="0" err="1"/>
              <a:t>Fokke</a:t>
            </a:r>
            <a:r>
              <a:rPr lang="nl-NL" dirty="0"/>
              <a:t> &amp; </a:t>
            </a:r>
            <a:r>
              <a:rPr lang="nl-NL" dirty="0" err="1"/>
              <a:t>Sukke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20121" r="22391" b="30796"/>
          <a:stretch/>
        </p:blipFill>
        <p:spPr>
          <a:xfrm rot="3582298">
            <a:off x="218278" y="1670770"/>
            <a:ext cx="3306873" cy="215447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18808" r="19452" b="26575"/>
          <a:stretch/>
        </p:blipFill>
        <p:spPr>
          <a:xfrm rot="5400000">
            <a:off x="2730503" y="1898667"/>
            <a:ext cx="3227815" cy="24251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t="18439" r="30103" b="22740"/>
          <a:stretch/>
        </p:blipFill>
        <p:spPr>
          <a:xfrm rot="7078156">
            <a:off x="5395405" y="2022607"/>
            <a:ext cx="3405344" cy="28246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14284" r="34382" b="28950"/>
          <a:stretch/>
        </p:blipFill>
        <p:spPr>
          <a:xfrm rot="5400000">
            <a:off x="4158785" y="4509504"/>
            <a:ext cx="2432769" cy="232642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15484" r="29863" b="22557"/>
          <a:stretch/>
        </p:blipFill>
        <p:spPr>
          <a:xfrm rot="4587894">
            <a:off x="464298" y="4186596"/>
            <a:ext cx="2576835" cy="22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Relatie betekent verhouding tussen mensen.</a:t>
            </a:r>
          </a:p>
          <a:p>
            <a:r>
              <a:rPr lang="nl-NL" dirty="0"/>
              <a:t>Verkering.</a:t>
            </a:r>
          </a:p>
          <a:p>
            <a:r>
              <a:rPr lang="nl-NL" dirty="0" err="1"/>
              <a:t>Hetero-</a:t>
            </a:r>
            <a:r>
              <a:rPr lang="nl-NL" dirty="0"/>
              <a:t>, homo- en biseksuele relaties.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Verkering </a:t>
            </a:r>
            <a:r>
              <a:rPr lang="nl-NL" sz="1600" dirty="0"/>
              <a:t>(filmpje 2.23)</a:t>
            </a:r>
            <a:r>
              <a:rPr lang="nl-NL" dirty="0"/>
              <a:t>   Voortplanting </a:t>
            </a:r>
            <a:r>
              <a:rPr lang="nl-NL" sz="1600" dirty="0"/>
              <a:t>(filmpje 1.45)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il_fi" descr="http://www.maclatour.nl/wp-content/gallery/puberkwartet/verkering-vragen.jpg">
            <a:hlinkClick r:id="rId2"/>
          </p:cNvPr>
          <p:cNvPicPr/>
          <p:nvPr/>
        </p:nvPicPr>
        <p:blipFill>
          <a:blip r:embed="rId3" cstate="print"/>
          <a:srcRect l="7273" t="53364" r="52066"/>
          <a:stretch>
            <a:fillRect/>
          </a:stretch>
        </p:blipFill>
        <p:spPr bwMode="auto">
          <a:xfrm>
            <a:off x="755576" y="3789040"/>
            <a:ext cx="2343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aby in bui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89040"/>
            <a:ext cx="2520280" cy="191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onveilige seks kun je een SOA krijgen.</a:t>
            </a:r>
          </a:p>
          <a:p>
            <a:r>
              <a:rPr lang="nl-NL" dirty="0"/>
              <a:t>Een SOA is een Seksueel Overdraagbare Aandoening.</a:t>
            </a:r>
          </a:p>
          <a:p>
            <a:r>
              <a:rPr lang="nl-NL" dirty="0"/>
              <a:t>Als je een SOA hebt moet je naar de dokter voor medicijnen.</a:t>
            </a:r>
          </a:p>
          <a:p>
            <a:r>
              <a:rPr lang="nl-NL" dirty="0"/>
              <a:t>Je kunt niet van iedere SOA af komen.</a:t>
            </a:r>
          </a:p>
          <a:p>
            <a:r>
              <a:rPr lang="nl-NL" dirty="0"/>
              <a:t>Enkele bekende </a:t>
            </a:r>
            <a:r>
              <a:rPr lang="nl-NL" dirty="0" err="1"/>
              <a:t>SOA’s</a:t>
            </a:r>
            <a:r>
              <a:rPr lang="nl-NL" dirty="0"/>
              <a:t> zijn:</a:t>
            </a:r>
          </a:p>
          <a:p>
            <a:pPr lvl="1"/>
            <a:r>
              <a:rPr lang="nl-NL" dirty="0"/>
              <a:t>Schaamluis,</a:t>
            </a:r>
          </a:p>
          <a:p>
            <a:pPr lvl="1"/>
            <a:r>
              <a:rPr lang="nl-NL" dirty="0"/>
              <a:t>Herpes</a:t>
            </a:r>
          </a:p>
          <a:p>
            <a:pPr lvl="1"/>
            <a:r>
              <a:rPr lang="nl-NL" dirty="0"/>
              <a:t>HIV en AIDS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8368"/>
          </a:xfrm>
        </p:spPr>
        <p:txBody>
          <a:bodyPr>
            <a:normAutofit/>
          </a:bodyPr>
          <a:lstStyle/>
          <a:p>
            <a:r>
              <a:rPr lang="nl-NL" dirty="0"/>
              <a:t>HIV en AIDS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HIV is het virus dat aids veroorzaakt. </a:t>
            </a:r>
            <a:r>
              <a:rPr lang="nl-NL" dirty="0" err="1"/>
              <a:t>Bloed-bloed</a:t>
            </a:r>
            <a:r>
              <a:rPr lang="nl-NL" dirty="0"/>
              <a:t> contact.</a:t>
            </a:r>
          </a:p>
          <a:p>
            <a:endParaRPr lang="nl-NL" dirty="0"/>
          </a:p>
          <a:p>
            <a:r>
              <a:rPr lang="nl-NL" dirty="0"/>
              <a:t>HIV tast de weerstand zo aan dat andere virussen en bacteriën hun gang kunnen gaan.</a:t>
            </a:r>
          </a:p>
          <a:p>
            <a:endParaRPr lang="nl-NL" dirty="0"/>
          </a:p>
          <a:p>
            <a:r>
              <a:rPr lang="nl-NL" dirty="0"/>
              <a:t>Aan HIV zelf gaat niemand dood, maar wie het heeft kan doodziek worden van virussen en bacteriën die voor andere mensen heel onschuldig zijn.</a:t>
            </a:r>
          </a:p>
          <a:p>
            <a:endParaRPr lang="nl-NL" dirty="0"/>
          </a:p>
          <a:p>
            <a:r>
              <a:rPr lang="nl-NL" dirty="0"/>
              <a:t>Pas als het afweersysteem zo ver is aangetast dat iemand infecties krijgt die bij gezonde mensen geen enkele kans zouden krijgen, spreken we van AIDS.</a:t>
            </a:r>
          </a:p>
          <a:p>
            <a:endParaRPr lang="nl-NL" dirty="0"/>
          </a:p>
          <a:p>
            <a:r>
              <a:rPr lang="nl-NL" dirty="0"/>
              <a:t>Wie HIV heeft, hoeft helemaal geen AIDS te hebben.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betekend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ODOL</a:t>
            </a:r>
          </a:p>
          <a:p>
            <a:r>
              <a:rPr lang="nl-NL" dirty="0"/>
              <a:t>Voor het zingen de kerk uit</a:t>
            </a:r>
          </a:p>
          <a:p>
            <a:r>
              <a:rPr lang="nl-NL" dirty="0"/>
              <a:t>Een </a:t>
            </a:r>
            <a:r>
              <a:rPr lang="nl-NL"/>
              <a:t>blauwtje lopen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13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Voorbehoedsmiddelen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 voorkoming van zwangerschap en sommige ter voorkoming van </a:t>
            </a:r>
            <a:r>
              <a:rPr lang="nl-NL" dirty="0" err="1"/>
              <a:t>SOA’s</a:t>
            </a:r>
            <a:r>
              <a:rPr lang="nl-NL" dirty="0"/>
              <a:t>.</a:t>
            </a:r>
          </a:p>
          <a:p>
            <a:r>
              <a:rPr lang="nl-NL" dirty="0"/>
              <a:t>‘</a:t>
            </a:r>
            <a:r>
              <a:rPr lang="nl-NL" i="1" dirty="0"/>
              <a:t>Voor het zingen de kerk uit.’</a:t>
            </a:r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sz="1600" dirty="0"/>
              <a:t>(Filmpje 1.49)</a:t>
            </a:r>
            <a:endParaRPr lang="nl-NL" dirty="0"/>
          </a:p>
        </p:txBody>
      </p:sp>
      <p:pic>
        <p:nvPicPr>
          <p:cNvPr id="4" name="Afbeelding 3" descr="voorbehoedsmiddelen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3168352" cy="260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219</Words>
  <Application>Microsoft Office PowerPoint</Application>
  <PresentationFormat>Diavoorstelling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Stroom</vt:lpstr>
      <vt:lpstr>Verkering en verder</vt:lpstr>
      <vt:lpstr>Fokke &amp; Sukke</vt:lpstr>
      <vt:lpstr>relaties</vt:lpstr>
      <vt:lpstr>SOA’s</vt:lpstr>
      <vt:lpstr>HIV en AIDS</vt:lpstr>
      <vt:lpstr>Wat betekend wat?</vt:lpstr>
      <vt:lpstr>Voorbehoedsmiddelen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Verkering, vrijen, voo</dc:title>
  <dc:creator>thuis</dc:creator>
  <cp:lastModifiedBy>Pieter Bolhuis</cp:lastModifiedBy>
  <cp:revision>100</cp:revision>
  <dcterms:created xsi:type="dcterms:W3CDTF">2012-03-26T21:22:13Z</dcterms:created>
  <dcterms:modified xsi:type="dcterms:W3CDTF">2018-01-11T00:06:16Z</dcterms:modified>
</cp:coreProperties>
</file>