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BD197-9A8D-464C-A4AF-9B1364ED8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Magister</a:t>
            </a:r>
          </a:p>
        </p:txBody>
      </p:sp>
    </p:spTree>
    <p:extLst>
      <p:ext uri="{BB962C8B-B14F-4D97-AF65-F5344CB8AC3E}">
        <p14:creationId xmlns:p14="http://schemas.microsoft.com/office/powerpoint/2010/main" val="2391019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monitor&#10;&#10;Beschrijving is gegenereerd met zeer hoge betrouwbaarheid">
            <a:extLst>
              <a:ext uri="{FF2B5EF4-FFF2-40B4-BE49-F238E27FC236}">
                <a16:creationId xmlns:a16="http://schemas.microsoft.com/office/drawing/2014/main" id="{609092F9-C366-405D-9267-B5DA72D5B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80839"/>
            <a:ext cx="8897592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7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monitor, scherm, binnen&#10;&#10;Beschrijving is gegenereerd met zeer hoge betrouwbaarheid">
            <a:extLst>
              <a:ext uri="{FF2B5EF4-FFF2-40B4-BE49-F238E27FC236}">
                <a16:creationId xmlns:a16="http://schemas.microsoft.com/office/drawing/2014/main" id="{D0D8FEF7-4FDD-4129-82BA-DB3860100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80839"/>
            <a:ext cx="8897592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4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58390E30-3115-49CF-8F36-D4E5A7E06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66549"/>
            <a:ext cx="8897592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1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monitor, scherm&#10;&#10;Beschrijving is gegenereerd met zeer hoge betrouwbaarheid">
            <a:extLst>
              <a:ext uri="{FF2B5EF4-FFF2-40B4-BE49-F238E27FC236}">
                <a16:creationId xmlns:a16="http://schemas.microsoft.com/office/drawing/2014/main" id="{46139D8E-E733-4E65-9D5C-8A0106490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423707"/>
            <a:ext cx="8897592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9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D9D6BF1-DFF2-4526-9D13-BF339D8C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54D4DB6-FB18-4CAE-8905-E0053C925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BD6488-9429-4FFA-8AE8-C4022C39B0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D170B9C-85A5-4673-981C-DDDBAC51F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illustratie&#10;&#10;Beschrijving is gegenereerd met hoge betrouwbaarheid">
            <a:extLst>
              <a:ext uri="{FF2B5EF4-FFF2-40B4-BE49-F238E27FC236}">
                <a16:creationId xmlns:a16="http://schemas.microsoft.com/office/drawing/2014/main" id="{FE173617-09BB-4EC5-8354-3C0E64A88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7"/>
          <a:stretch/>
        </p:blipFill>
        <p:spPr>
          <a:xfrm>
            <a:off x="0" y="-415"/>
            <a:ext cx="5283217" cy="6857990"/>
          </a:xfrm>
          <a:prstGeom prst="rect">
            <a:avLst/>
          </a:prstGeom>
        </p:spPr>
      </p:pic>
      <p:sp>
        <p:nvSpPr>
          <p:cNvPr id="15" name="Freeform 6">
            <a:extLst>
              <a:ext uri="{FF2B5EF4-FFF2-40B4-BE49-F238E27FC236}">
                <a16:creationId xmlns:a16="http://schemas.microsoft.com/office/drawing/2014/main" id="{1C82216A-4221-434A-B11C-7E13B4A1F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5412340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D33B5C-3435-4D16-8407-ACAD307FD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004" y="1480930"/>
            <a:ext cx="5607908" cy="32543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Einde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vandaag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geleerd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79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B625F8B0-340D-4EE4-8CB8-F07B62F95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80839"/>
            <a:ext cx="8897592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16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monitor, weg&#10;&#10;Beschrijving is gegenereerd met zeer hoge betrouwbaarheid">
            <a:extLst>
              <a:ext uri="{FF2B5EF4-FFF2-40B4-BE49-F238E27FC236}">
                <a16:creationId xmlns:a16="http://schemas.microsoft.com/office/drawing/2014/main" id="{AFC557FE-A15C-41E5-AF53-4584C109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967" y="1390365"/>
            <a:ext cx="8888065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8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weg, monitor&#10;&#10;Beschrijving is gegenereerd met zeer hoge betrouwbaarheid">
            <a:extLst>
              <a:ext uri="{FF2B5EF4-FFF2-40B4-BE49-F238E27FC236}">
                <a16:creationId xmlns:a16="http://schemas.microsoft.com/office/drawing/2014/main" id="{ED088672-DC61-4795-9FAC-63D83C64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80839"/>
            <a:ext cx="8897592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5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monitor, weg&#10;&#10;Beschrijving is gegenereerd met zeer hoge betrouwbaarheid">
            <a:extLst>
              <a:ext uri="{FF2B5EF4-FFF2-40B4-BE49-F238E27FC236}">
                <a16:creationId xmlns:a16="http://schemas.microsoft.com/office/drawing/2014/main" id="{ECA0ED57-1BED-4954-92C7-29BDC42FE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76076"/>
            <a:ext cx="8897592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60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86437F3F-D6BE-45C2-8AAD-A66EC286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76076"/>
            <a:ext cx="8897592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57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, monitor&#10;&#10;Beschrijving is gegenereerd met zeer hoge betrouwbaarheid">
            <a:extLst>
              <a:ext uri="{FF2B5EF4-FFF2-40B4-BE49-F238E27FC236}">
                <a16:creationId xmlns:a16="http://schemas.microsoft.com/office/drawing/2014/main" id="{16CC57A4-F295-4A04-BC8C-DD8A6444D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76076"/>
            <a:ext cx="8897592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4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D4450BA5-DE4C-47E6-808E-28E4E232F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76076"/>
            <a:ext cx="8897592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82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Beschrijving is gegenereerd met zeer hoge betrouwbaarheid">
            <a:extLst>
              <a:ext uri="{FF2B5EF4-FFF2-40B4-BE49-F238E27FC236}">
                <a16:creationId xmlns:a16="http://schemas.microsoft.com/office/drawing/2014/main" id="{02A9FE9A-B625-48AA-8588-88908DC4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204" y="1376076"/>
            <a:ext cx="8897592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94265"/>
      </p:ext>
    </p:extLst>
  </p:cSld>
  <p:clrMapOvr>
    <a:masterClrMapping/>
  </p:clrMapOvr>
</p:sld>
</file>

<file path=ppt/theme/theme1.xml><?xml version="1.0" encoding="utf-8"?>
<a:theme xmlns:a="http://schemas.openxmlformats.org/drawingml/2006/main" name="Bijsnijden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11079AE3673A48ACD534B472456797" ma:contentTypeVersion="7" ma:contentTypeDescription="Een nieuw document maken." ma:contentTypeScope="" ma:versionID="25fe4c69eb659cd80365e9d547b4e812">
  <xsd:schema xmlns:xsd="http://www.w3.org/2001/XMLSchema" xmlns:xs="http://www.w3.org/2001/XMLSchema" xmlns:p="http://schemas.microsoft.com/office/2006/metadata/properties" xmlns:ns2="2cfd8e2f-6132-48f3-8b97-f7175ff618f7" targetNamespace="http://schemas.microsoft.com/office/2006/metadata/properties" ma:root="true" ma:fieldsID="33f31e64254ff00e33e79d2813e895b0" ns2:_="">
    <xsd:import namespace="2cfd8e2f-6132-48f3-8b97-f7175ff61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fd8e2f-6132-48f3-8b97-f7175ff618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A74D61-EDD2-4E03-9B39-77C08EAA1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fd8e2f-6132-48f3-8b97-f7175ff618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B5B59C-9758-472C-A3AD-FF90E9BFA5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A3D1B3-2EED-4E1C-BF72-4945FCD46EC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cfd8e2f-6132-48f3-8b97-f7175ff618f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28393</TotalTime>
  <Words>5</Words>
  <Application>Microsoft Office PowerPoint</Application>
  <PresentationFormat>Breedbeeld</PresentationFormat>
  <Paragraphs>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Franklin Gothic Book</vt:lpstr>
      <vt:lpstr>Bijsnijden</vt:lpstr>
      <vt:lpstr>Magister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 les 4.  Wat heb je vandaag geleerd?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Plannen en organiseren</dc:title>
  <dc:creator>Sandy Hoogenboom</dc:creator>
  <cp:lastModifiedBy>Marianne Vermeer</cp:lastModifiedBy>
  <cp:revision>10</cp:revision>
  <dcterms:created xsi:type="dcterms:W3CDTF">2018-08-29T13:46:30Z</dcterms:created>
  <dcterms:modified xsi:type="dcterms:W3CDTF">2019-09-17T11:30:49Z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0x010100C611079AE3673A48ACD534B472456797</vt:lpwstr>
  </property>
</Properties>
</file>