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32" r:id="rId3"/>
    <p:sldId id="325" r:id="rId4"/>
    <p:sldId id="328" r:id="rId5"/>
    <p:sldId id="326" r:id="rId6"/>
    <p:sldId id="330" r:id="rId7"/>
    <p:sldId id="329" r:id="rId8"/>
    <p:sldId id="334" r:id="rId9"/>
    <p:sldId id="336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86" y="477379"/>
            <a:ext cx="8362147" cy="59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1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894" y="2150225"/>
            <a:ext cx="4961023" cy="23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9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0"/>
            <a:ext cx="9742516" cy="68868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42" y="5616328"/>
            <a:ext cx="3870961" cy="875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42" y="3278431"/>
            <a:ext cx="2628017" cy="826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760" y="2298627"/>
            <a:ext cx="4742105" cy="79734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587" y="4363952"/>
            <a:ext cx="4503464" cy="85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0"/>
            <a:ext cx="9742516" cy="68868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502" y="2169620"/>
            <a:ext cx="3690477" cy="52370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201" y="3032897"/>
            <a:ext cx="4301480" cy="359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9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129" y="408925"/>
            <a:ext cx="6440926" cy="577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05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0"/>
            <a:ext cx="9742516" cy="68868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229" y="2500720"/>
            <a:ext cx="3531731" cy="10523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455" y="3259260"/>
            <a:ext cx="261276" cy="2515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229" y="4040395"/>
            <a:ext cx="3488625" cy="1502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073" y="5216226"/>
            <a:ext cx="261276" cy="25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2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99" y="2850429"/>
            <a:ext cx="7102403" cy="34397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01" y="562910"/>
            <a:ext cx="10058400" cy="192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58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31" y="1296469"/>
            <a:ext cx="5440653" cy="44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53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52" y="2652970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32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14981</TotalTime>
  <Words>0</Words>
  <Application>Microsoft Office PowerPoint</Application>
  <PresentationFormat>Breedbeeld</PresentationFormat>
  <Paragraphs>0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Kelly van Mierlo</cp:lastModifiedBy>
  <cp:revision>428</cp:revision>
  <dcterms:created xsi:type="dcterms:W3CDTF">2016-07-27T10:00:54Z</dcterms:created>
  <dcterms:modified xsi:type="dcterms:W3CDTF">2019-05-18T09:33:42Z</dcterms:modified>
</cp:coreProperties>
</file>