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32" r:id="rId3"/>
    <p:sldId id="325" r:id="rId4"/>
    <p:sldId id="328" r:id="rId5"/>
    <p:sldId id="326" r:id="rId6"/>
    <p:sldId id="330" r:id="rId7"/>
    <p:sldId id="329" r:id="rId8"/>
    <p:sldId id="334" r:id="rId9"/>
    <p:sldId id="33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94" y="2150225"/>
            <a:ext cx="4961023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42" y="5616328"/>
            <a:ext cx="3870961" cy="87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42" y="3278431"/>
            <a:ext cx="2628017" cy="82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60" y="2298627"/>
            <a:ext cx="4742105" cy="797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87" y="4363952"/>
            <a:ext cx="4503464" cy="8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02" y="2169620"/>
            <a:ext cx="3690477" cy="523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01" y="3032897"/>
            <a:ext cx="4301480" cy="35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9" y="408925"/>
            <a:ext cx="6440926" cy="57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29" y="2500720"/>
            <a:ext cx="3531731" cy="10523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55" y="3259260"/>
            <a:ext cx="261276" cy="251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29" y="4040395"/>
            <a:ext cx="3488625" cy="150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73" y="5216226"/>
            <a:ext cx="261276" cy="2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99" y="2850429"/>
            <a:ext cx="7102403" cy="3439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1" y="562910"/>
            <a:ext cx="10058400" cy="19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1" y="1296469"/>
            <a:ext cx="5440653" cy="4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5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2" y="2652970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14981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Kelly van Mierlo</cp:lastModifiedBy>
  <cp:revision>428</cp:revision>
  <dcterms:created xsi:type="dcterms:W3CDTF">2016-07-27T10:00:54Z</dcterms:created>
  <dcterms:modified xsi:type="dcterms:W3CDTF">2019-05-18T09:33:42Z</dcterms:modified>
</cp:coreProperties>
</file>