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8" r:id="rId2"/>
    <p:sldId id="324" r:id="rId3"/>
    <p:sldId id="309" r:id="rId4"/>
    <p:sldId id="310" r:id="rId5"/>
    <p:sldId id="312" r:id="rId6"/>
    <p:sldId id="327" r:id="rId7"/>
    <p:sldId id="315" r:id="rId8"/>
    <p:sldId id="319" r:id="rId9"/>
    <p:sldId id="321" r:id="rId10"/>
    <p:sldId id="323" r:id="rId11"/>
    <p:sldId id="326" r:id="rId1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2737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875354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59139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478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58006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68297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97122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8255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28534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857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45588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36D6E5-8538-4610-A163-D8FA9AB12E8F}" type="datetimeFigureOut">
              <a:rPr lang="nl-NL" smtClean="0"/>
              <a:t>18-5-2019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79994-7EBD-49AC-B260-2611923617C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065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7" Type="http://schemas.openxmlformats.org/officeDocument/2006/relationships/image" Target="../media/image15.jpg"/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wmf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986" y="477379"/>
            <a:ext cx="8362147" cy="594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1159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859" y="1614082"/>
            <a:ext cx="8639102" cy="2670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440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119" y="1237099"/>
            <a:ext cx="10667948" cy="4349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05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047" y="4410567"/>
            <a:ext cx="8042033" cy="9591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16" y="986676"/>
            <a:ext cx="9985096" cy="242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59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311" y="1005527"/>
            <a:ext cx="7636834" cy="180413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311" y="3736311"/>
            <a:ext cx="7613408" cy="1787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596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569" y="3654873"/>
            <a:ext cx="7800221" cy="119387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798" y="557595"/>
            <a:ext cx="3176912" cy="55659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58" y="1539603"/>
            <a:ext cx="5702593" cy="116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77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734" y="1412848"/>
            <a:ext cx="8806380" cy="417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01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87" y="2751789"/>
            <a:ext cx="7041786" cy="13546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1798" y="557595"/>
            <a:ext cx="3176912" cy="556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246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86786" y="750608"/>
            <a:ext cx="3176912" cy="556599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608" y="3686584"/>
            <a:ext cx="2942706" cy="327948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76" y="557595"/>
            <a:ext cx="7420426" cy="4179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607" y="5411585"/>
            <a:ext cx="4669967" cy="33527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1430" y="766591"/>
            <a:ext cx="3189381" cy="558783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59" y="1412847"/>
            <a:ext cx="7823017" cy="1445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48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3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751" y="620265"/>
            <a:ext cx="3243414" cy="56825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798" y="1250881"/>
            <a:ext cx="5637005" cy="4619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46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3045228" y="557595"/>
            <a:ext cx="9349047" cy="855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nl-NL" sz="40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56" y="1528669"/>
            <a:ext cx="5338572" cy="496050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261" y="985221"/>
            <a:ext cx="3176912" cy="55659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126" y="3588489"/>
            <a:ext cx="4982123" cy="12880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606845" y="479886"/>
            <a:ext cx="4355853" cy="58477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sz="3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is wie online? </a:t>
            </a:r>
          </a:p>
        </p:txBody>
      </p:sp>
    </p:spTree>
    <p:extLst>
      <p:ext uri="{BB962C8B-B14F-4D97-AF65-F5344CB8AC3E}">
        <p14:creationId xmlns:p14="http://schemas.microsoft.com/office/powerpoint/2010/main" val="10881948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14379</TotalTime>
  <Words>5</Words>
  <Application>Microsoft Office PowerPoint</Application>
  <PresentationFormat>Breedbeeld</PresentationFormat>
  <Paragraphs>1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Pesten</dc:title>
  <dc:creator>Gebruiker</dc:creator>
  <cp:lastModifiedBy>Kelly van Mierlo</cp:lastModifiedBy>
  <cp:revision>390</cp:revision>
  <dcterms:created xsi:type="dcterms:W3CDTF">2016-07-27T10:00:54Z</dcterms:created>
  <dcterms:modified xsi:type="dcterms:W3CDTF">2019-05-18T09:17:22Z</dcterms:modified>
</cp:coreProperties>
</file>