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4" r:id="rId3"/>
    <p:sldId id="309" r:id="rId4"/>
    <p:sldId id="310" r:id="rId5"/>
    <p:sldId id="312" r:id="rId6"/>
    <p:sldId id="327" r:id="rId7"/>
    <p:sldId id="315" r:id="rId8"/>
    <p:sldId id="319" r:id="rId9"/>
    <p:sldId id="321" r:id="rId10"/>
    <p:sldId id="323" r:id="rId11"/>
    <p:sldId id="32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jp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6" y="477379"/>
            <a:ext cx="8362147" cy="59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59" y="1614082"/>
            <a:ext cx="8639102" cy="26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4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9" y="1237099"/>
            <a:ext cx="10667948" cy="43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7" y="4410567"/>
            <a:ext cx="8042033" cy="959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6" y="986676"/>
            <a:ext cx="9985096" cy="24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11" y="1005527"/>
            <a:ext cx="7636834" cy="1804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11" y="3736311"/>
            <a:ext cx="7613408" cy="17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9" y="3654873"/>
            <a:ext cx="7800221" cy="1193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98" y="557595"/>
            <a:ext cx="3176912" cy="5565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8" y="1539603"/>
            <a:ext cx="5702593" cy="11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34" y="1412848"/>
            <a:ext cx="8806380" cy="41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7" y="2751789"/>
            <a:ext cx="7041786" cy="1354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98" y="557595"/>
            <a:ext cx="3176912" cy="55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86" y="750608"/>
            <a:ext cx="3176912" cy="556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8" y="3686584"/>
            <a:ext cx="2942706" cy="327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6" y="557595"/>
            <a:ext cx="7420426" cy="41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7" y="5411585"/>
            <a:ext cx="4669967" cy="335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30" y="766591"/>
            <a:ext cx="3189381" cy="558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9" y="1412847"/>
            <a:ext cx="7823017" cy="14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51" y="620265"/>
            <a:ext cx="3243414" cy="568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8" y="1250881"/>
            <a:ext cx="5637005" cy="46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5228" y="557595"/>
            <a:ext cx="9349047" cy="85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" y="1528669"/>
            <a:ext cx="5338572" cy="496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61" y="985221"/>
            <a:ext cx="3176912" cy="5565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26" y="3588489"/>
            <a:ext cx="4982123" cy="1288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45" y="479886"/>
            <a:ext cx="435585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is wie online? </a:t>
            </a:r>
          </a:p>
        </p:txBody>
      </p:sp>
    </p:spTree>
    <p:extLst>
      <p:ext uri="{BB962C8B-B14F-4D97-AF65-F5344CB8AC3E}">
        <p14:creationId xmlns:p14="http://schemas.microsoft.com/office/powerpoint/2010/main" val="108819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14379</TotalTime>
  <Words>5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Kelly van Mierlo</cp:lastModifiedBy>
  <cp:revision>390</cp:revision>
  <dcterms:created xsi:type="dcterms:W3CDTF">2016-07-27T10:00:54Z</dcterms:created>
  <dcterms:modified xsi:type="dcterms:W3CDTF">2019-05-18T09:17:22Z</dcterms:modified>
</cp:coreProperties>
</file>