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79" r:id="rId2"/>
    <p:sldId id="281" r:id="rId3"/>
    <p:sldId id="274" r:id="rId4"/>
    <p:sldId id="275" r:id="rId5"/>
    <p:sldId id="276" r:id="rId6"/>
    <p:sldId id="277" r:id="rId7"/>
    <p:sldId id="278" r:id="rId8"/>
    <p:sldId id="280" r:id="rId9"/>
  </p:sldIdLst>
  <p:sldSz cx="9144000" cy="6858000" type="screen4x3"/>
  <p:notesSz cx="6858000" cy="9144000"/>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ijl, gemiddeld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1446" y="6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9" name="Titel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nl-NL"/>
              <a:t>Klik om de stijl te bewerken</a:t>
            </a:r>
            <a:endParaRPr kumimoji="0" lang="en-US"/>
          </a:p>
        </p:txBody>
      </p:sp>
      <p:sp>
        <p:nvSpPr>
          <p:cNvPr id="17" name="Ondertitel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nl-NL"/>
              <a:t>Klik om het opmaakprofiel van de modelondertitel te bewerken</a:t>
            </a:r>
            <a:endParaRPr kumimoji="0" lang="en-US"/>
          </a:p>
        </p:txBody>
      </p:sp>
      <p:sp>
        <p:nvSpPr>
          <p:cNvPr id="30" name="Tijdelijke aanduiding voor datum 29"/>
          <p:cNvSpPr>
            <a:spLocks noGrp="1"/>
          </p:cNvSpPr>
          <p:nvPr>
            <p:ph type="dt" sz="half" idx="10"/>
          </p:nvPr>
        </p:nvSpPr>
        <p:spPr/>
        <p:txBody>
          <a:bodyPr/>
          <a:lstStyle/>
          <a:p>
            <a:fld id="{7CAA3A5C-D58A-4C12-85C9-C8B658FB03A8}" type="datetimeFigureOut">
              <a:rPr lang="nl-NL" smtClean="0"/>
              <a:pPr/>
              <a:t>8-10-2019</a:t>
            </a:fld>
            <a:endParaRPr lang="nl-NL"/>
          </a:p>
        </p:txBody>
      </p:sp>
      <p:sp>
        <p:nvSpPr>
          <p:cNvPr id="19" name="Tijdelijke aanduiding voor voettekst 18"/>
          <p:cNvSpPr>
            <a:spLocks noGrp="1"/>
          </p:cNvSpPr>
          <p:nvPr>
            <p:ph type="ftr" sz="quarter" idx="11"/>
          </p:nvPr>
        </p:nvSpPr>
        <p:spPr/>
        <p:txBody>
          <a:bodyPr/>
          <a:lstStyle/>
          <a:p>
            <a:endParaRPr lang="nl-NL"/>
          </a:p>
        </p:txBody>
      </p:sp>
      <p:sp>
        <p:nvSpPr>
          <p:cNvPr id="27" name="Tijdelijke aanduiding voor dianummer 26"/>
          <p:cNvSpPr>
            <a:spLocks noGrp="1"/>
          </p:cNvSpPr>
          <p:nvPr>
            <p:ph type="sldNum" sz="quarter" idx="12"/>
          </p:nvPr>
        </p:nvSpPr>
        <p:spPr/>
        <p:txBody>
          <a:bodyPr/>
          <a:lstStyle/>
          <a:p>
            <a:fld id="{8D8E8DAE-0271-485F-932A-79E9EA5F5A32}" type="slidenum">
              <a:rPr lang="nl-NL" smtClean="0"/>
              <a:pPr/>
              <a:t>‹nr.›</a:t>
            </a:fld>
            <a:endParaRPr lang="nl-NL"/>
          </a:p>
        </p:txBody>
      </p:sp>
    </p:spTree>
  </p:cSld>
  <p:clrMapOvr>
    <a:masterClrMapping/>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kumimoji="0" lang="nl-NL"/>
              <a:t>Klik om de stijl te bewerken</a:t>
            </a:r>
            <a:endParaRPr kumimoji="0" lang="en-US"/>
          </a:p>
        </p:txBody>
      </p:sp>
      <p:sp>
        <p:nvSpPr>
          <p:cNvPr id="3" name="Tijdelijke aanduiding voor verticale tekst 2"/>
          <p:cNvSpPr>
            <a:spLocks noGrp="1"/>
          </p:cNvSpPr>
          <p:nvPr>
            <p:ph type="body" orient="vert" idx="1"/>
          </p:nvPr>
        </p:nvSpPr>
        <p:spPr/>
        <p:txBody>
          <a:bodyPr vert="eaVert"/>
          <a:lstStyle/>
          <a:p>
            <a:pPr lvl="0" eaLnBrk="1" latinLnBrk="0" hangingPunct="1"/>
            <a:r>
              <a:rPr lang="nl-NL"/>
              <a:t>Klik om de modelstijlen te bewerken</a:t>
            </a:r>
          </a:p>
          <a:p>
            <a:pPr lvl="1" eaLnBrk="1" latinLnBrk="0" hangingPunct="1"/>
            <a:r>
              <a:rPr lang="nl-NL"/>
              <a:t>Tweede niveau</a:t>
            </a:r>
          </a:p>
          <a:p>
            <a:pPr lvl="2" eaLnBrk="1" latinLnBrk="0" hangingPunct="1"/>
            <a:r>
              <a:rPr lang="nl-NL"/>
              <a:t>Derde niveau</a:t>
            </a:r>
          </a:p>
          <a:p>
            <a:pPr lvl="3" eaLnBrk="1" latinLnBrk="0" hangingPunct="1"/>
            <a:r>
              <a:rPr lang="nl-NL"/>
              <a:t>Vierde niveau</a:t>
            </a:r>
          </a:p>
          <a:p>
            <a:pPr lvl="4" eaLnBrk="1" latinLnBrk="0" hangingPunct="1"/>
            <a:r>
              <a:rPr lang="nl-NL"/>
              <a:t>Vijfde niveau</a:t>
            </a:r>
            <a:endParaRPr kumimoji="0" lang="en-US"/>
          </a:p>
        </p:txBody>
      </p:sp>
      <p:sp>
        <p:nvSpPr>
          <p:cNvPr id="4" name="Tijdelijke aanduiding voor datum 3"/>
          <p:cNvSpPr>
            <a:spLocks noGrp="1"/>
          </p:cNvSpPr>
          <p:nvPr>
            <p:ph type="dt" sz="half" idx="10"/>
          </p:nvPr>
        </p:nvSpPr>
        <p:spPr/>
        <p:txBody>
          <a:bodyPr/>
          <a:lstStyle/>
          <a:p>
            <a:fld id="{7CAA3A5C-D58A-4C12-85C9-C8B658FB03A8}" type="datetimeFigureOut">
              <a:rPr lang="nl-NL" smtClean="0"/>
              <a:pPr/>
              <a:t>8-10-2019</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8D8E8DAE-0271-485F-932A-79E9EA5F5A32}" type="slidenum">
              <a:rPr lang="nl-NL" smtClean="0"/>
              <a:pPr/>
              <a:t>‹nr.›</a:t>
            </a:fld>
            <a:endParaRPr lang="nl-NL"/>
          </a:p>
        </p:txBody>
      </p:sp>
    </p:spTree>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e titel 1"/>
          <p:cNvSpPr>
            <a:spLocks noGrp="1"/>
          </p:cNvSpPr>
          <p:nvPr>
            <p:ph type="title" orient="vert"/>
          </p:nvPr>
        </p:nvSpPr>
        <p:spPr>
          <a:xfrm>
            <a:off x="6629400" y="914401"/>
            <a:ext cx="2057400" cy="5211763"/>
          </a:xfrm>
        </p:spPr>
        <p:txBody>
          <a:bodyPr vert="eaVert"/>
          <a:lstStyle/>
          <a:p>
            <a:r>
              <a:rPr kumimoji="0" lang="nl-NL"/>
              <a:t>Klik om de stijl te bewerken</a:t>
            </a:r>
            <a:endParaRPr kumimoji="0" lang="en-US"/>
          </a:p>
        </p:txBody>
      </p:sp>
      <p:sp>
        <p:nvSpPr>
          <p:cNvPr id="3" name="Tijdelijke aanduiding voor verticale tekst 2"/>
          <p:cNvSpPr>
            <a:spLocks noGrp="1"/>
          </p:cNvSpPr>
          <p:nvPr>
            <p:ph type="body" orient="vert" idx="1"/>
          </p:nvPr>
        </p:nvSpPr>
        <p:spPr>
          <a:xfrm>
            <a:off x="457200" y="914401"/>
            <a:ext cx="6019800" cy="5211763"/>
          </a:xfrm>
        </p:spPr>
        <p:txBody>
          <a:bodyPr vert="eaVert"/>
          <a:lstStyle/>
          <a:p>
            <a:pPr lvl="0" eaLnBrk="1" latinLnBrk="0" hangingPunct="1"/>
            <a:r>
              <a:rPr lang="nl-NL"/>
              <a:t>Klik om de modelstijlen te bewerken</a:t>
            </a:r>
          </a:p>
          <a:p>
            <a:pPr lvl="1" eaLnBrk="1" latinLnBrk="0" hangingPunct="1"/>
            <a:r>
              <a:rPr lang="nl-NL"/>
              <a:t>Tweede niveau</a:t>
            </a:r>
          </a:p>
          <a:p>
            <a:pPr lvl="2" eaLnBrk="1" latinLnBrk="0" hangingPunct="1"/>
            <a:r>
              <a:rPr lang="nl-NL"/>
              <a:t>Derde niveau</a:t>
            </a:r>
          </a:p>
          <a:p>
            <a:pPr lvl="3" eaLnBrk="1" latinLnBrk="0" hangingPunct="1"/>
            <a:r>
              <a:rPr lang="nl-NL"/>
              <a:t>Vierde niveau</a:t>
            </a:r>
          </a:p>
          <a:p>
            <a:pPr lvl="4" eaLnBrk="1" latinLnBrk="0" hangingPunct="1"/>
            <a:r>
              <a:rPr lang="nl-NL"/>
              <a:t>Vijfde niveau</a:t>
            </a:r>
            <a:endParaRPr kumimoji="0" lang="en-US"/>
          </a:p>
        </p:txBody>
      </p:sp>
      <p:sp>
        <p:nvSpPr>
          <p:cNvPr id="4" name="Tijdelijke aanduiding voor datum 3"/>
          <p:cNvSpPr>
            <a:spLocks noGrp="1"/>
          </p:cNvSpPr>
          <p:nvPr>
            <p:ph type="dt" sz="half" idx="10"/>
          </p:nvPr>
        </p:nvSpPr>
        <p:spPr/>
        <p:txBody>
          <a:bodyPr/>
          <a:lstStyle/>
          <a:p>
            <a:fld id="{7CAA3A5C-D58A-4C12-85C9-C8B658FB03A8}" type="datetimeFigureOut">
              <a:rPr lang="nl-NL" smtClean="0"/>
              <a:pPr/>
              <a:t>8-10-2019</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8D8E8DAE-0271-485F-932A-79E9EA5F5A32}" type="slidenum">
              <a:rPr lang="nl-NL" smtClean="0"/>
              <a:pPr/>
              <a:t>‹nr.›</a:t>
            </a:fld>
            <a:endParaRPr lang="nl-NL"/>
          </a:p>
        </p:txBody>
      </p:sp>
    </p:spTree>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kumimoji="0" lang="nl-NL"/>
              <a:t>Klik om de stijl te bewerken</a:t>
            </a:r>
            <a:endParaRPr kumimoji="0" lang="en-US"/>
          </a:p>
        </p:txBody>
      </p:sp>
      <p:sp>
        <p:nvSpPr>
          <p:cNvPr id="3" name="Tijdelijke aanduiding voor inhoud 2"/>
          <p:cNvSpPr>
            <a:spLocks noGrp="1"/>
          </p:cNvSpPr>
          <p:nvPr>
            <p:ph idx="1"/>
          </p:nvPr>
        </p:nvSpPr>
        <p:spPr/>
        <p:txBody>
          <a:bodyPr/>
          <a:lstStyle/>
          <a:p>
            <a:pPr lvl="0" eaLnBrk="1" latinLnBrk="0" hangingPunct="1"/>
            <a:r>
              <a:rPr lang="nl-NL"/>
              <a:t>Klik om de modelstijlen te bewerken</a:t>
            </a:r>
          </a:p>
          <a:p>
            <a:pPr lvl="1" eaLnBrk="1" latinLnBrk="0" hangingPunct="1"/>
            <a:r>
              <a:rPr lang="nl-NL"/>
              <a:t>Tweede niveau</a:t>
            </a:r>
          </a:p>
          <a:p>
            <a:pPr lvl="2" eaLnBrk="1" latinLnBrk="0" hangingPunct="1"/>
            <a:r>
              <a:rPr lang="nl-NL"/>
              <a:t>Derde niveau</a:t>
            </a:r>
          </a:p>
          <a:p>
            <a:pPr lvl="3" eaLnBrk="1" latinLnBrk="0" hangingPunct="1"/>
            <a:r>
              <a:rPr lang="nl-NL"/>
              <a:t>Vierde niveau</a:t>
            </a:r>
          </a:p>
          <a:p>
            <a:pPr lvl="4" eaLnBrk="1" latinLnBrk="0" hangingPunct="1"/>
            <a:r>
              <a:rPr lang="nl-NL"/>
              <a:t>Vijfde niveau</a:t>
            </a:r>
            <a:endParaRPr kumimoji="0" lang="en-US"/>
          </a:p>
        </p:txBody>
      </p:sp>
      <p:sp>
        <p:nvSpPr>
          <p:cNvPr id="4" name="Tijdelijke aanduiding voor datum 3"/>
          <p:cNvSpPr>
            <a:spLocks noGrp="1"/>
          </p:cNvSpPr>
          <p:nvPr>
            <p:ph type="dt" sz="half" idx="10"/>
          </p:nvPr>
        </p:nvSpPr>
        <p:spPr/>
        <p:txBody>
          <a:bodyPr/>
          <a:lstStyle/>
          <a:p>
            <a:fld id="{7CAA3A5C-D58A-4C12-85C9-C8B658FB03A8}" type="datetimeFigureOut">
              <a:rPr lang="nl-NL" smtClean="0"/>
              <a:pPr/>
              <a:t>8-10-2019</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8D8E8DAE-0271-485F-932A-79E9EA5F5A32}" type="slidenum">
              <a:rPr lang="nl-NL" smtClean="0"/>
              <a:pPr/>
              <a:t>‹nr.›</a:t>
            </a:fld>
            <a:endParaRPr lang="nl-NL"/>
          </a:p>
        </p:txBody>
      </p:sp>
    </p:spTree>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el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nl-NL"/>
              <a:t>Klik om de stijl te bewerken</a:t>
            </a:r>
            <a:endParaRPr kumimoji="0" lang="en-US"/>
          </a:p>
        </p:txBody>
      </p:sp>
      <p:sp>
        <p:nvSpPr>
          <p:cNvPr id="3" name="Tijdelijke aanduiding voor tekst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nl-NL"/>
              <a:t>Klik om de modelstijlen te bewerken</a:t>
            </a:r>
          </a:p>
        </p:txBody>
      </p:sp>
      <p:sp>
        <p:nvSpPr>
          <p:cNvPr id="4" name="Tijdelijke aanduiding voor datum 3"/>
          <p:cNvSpPr>
            <a:spLocks noGrp="1"/>
          </p:cNvSpPr>
          <p:nvPr>
            <p:ph type="dt" sz="half" idx="10"/>
          </p:nvPr>
        </p:nvSpPr>
        <p:spPr/>
        <p:txBody>
          <a:bodyPr/>
          <a:lstStyle/>
          <a:p>
            <a:fld id="{7CAA3A5C-D58A-4C12-85C9-C8B658FB03A8}" type="datetimeFigureOut">
              <a:rPr lang="nl-NL" smtClean="0"/>
              <a:pPr/>
              <a:t>8-10-2019</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8D8E8DAE-0271-485F-932A-79E9EA5F5A32}" type="slidenum">
              <a:rPr lang="nl-NL" smtClean="0"/>
              <a:pPr/>
              <a:t>‹nr.›</a:t>
            </a:fld>
            <a:endParaRPr lang="nl-NL"/>
          </a:p>
        </p:txBody>
      </p:sp>
    </p:spTree>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el 1"/>
          <p:cNvSpPr>
            <a:spLocks noGrp="1"/>
          </p:cNvSpPr>
          <p:nvPr>
            <p:ph type="title"/>
          </p:nvPr>
        </p:nvSpPr>
        <p:spPr>
          <a:xfrm>
            <a:off x="457200" y="704088"/>
            <a:ext cx="8229600" cy="1143000"/>
          </a:xfrm>
        </p:spPr>
        <p:txBody>
          <a:bodyPr/>
          <a:lstStyle/>
          <a:p>
            <a:r>
              <a:rPr kumimoji="0" lang="nl-NL"/>
              <a:t>Klik om de stijl te bewerken</a:t>
            </a:r>
            <a:endParaRPr kumimoji="0" lang="en-US"/>
          </a:p>
        </p:txBody>
      </p:sp>
      <p:sp>
        <p:nvSpPr>
          <p:cNvPr id="3" name="Tijdelijke aanduiding voor inhoud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nl-NL"/>
              <a:t>Klik om de modelstijlen te bewerken</a:t>
            </a:r>
          </a:p>
          <a:p>
            <a:pPr lvl="1" eaLnBrk="1" latinLnBrk="0" hangingPunct="1"/>
            <a:r>
              <a:rPr lang="nl-NL"/>
              <a:t>Tweede niveau</a:t>
            </a:r>
          </a:p>
          <a:p>
            <a:pPr lvl="2" eaLnBrk="1" latinLnBrk="0" hangingPunct="1"/>
            <a:r>
              <a:rPr lang="nl-NL"/>
              <a:t>Derde niveau</a:t>
            </a:r>
          </a:p>
          <a:p>
            <a:pPr lvl="3" eaLnBrk="1" latinLnBrk="0" hangingPunct="1"/>
            <a:r>
              <a:rPr lang="nl-NL"/>
              <a:t>Vierde niveau</a:t>
            </a:r>
          </a:p>
          <a:p>
            <a:pPr lvl="4" eaLnBrk="1" latinLnBrk="0" hangingPunct="1"/>
            <a:r>
              <a:rPr lang="nl-NL"/>
              <a:t>Vijfde niveau</a:t>
            </a:r>
            <a:endParaRPr kumimoji="0" lang="en-US"/>
          </a:p>
        </p:txBody>
      </p:sp>
      <p:sp>
        <p:nvSpPr>
          <p:cNvPr id="4" name="Tijdelijke aanduiding voor inhoud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nl-NL"/>
              <a:t>Klik om de modelstijlen te bewerken</a:t>
            </a:r>
          </a:p>
          <a:p>
            <a:pPr lvl="1" eaLnBrk="1" latinLnBrk="0" hangingPunct="1"/>
            <a:r>
              <a:rPr lang="nl-NL"/>
              <a:t>Tweede niveau</a:t>
            </a:r>
          </a:p>
          <a:p>
            <a:pPr lvl="2" eaLnBrk="1" latinLnBrk="0" hangingPunct="1"/>
            <a:r>
              <a:rPr lang="nl-NL"/>
              <a:t>Derde niveau</a:t>
            </a:r>
          </a:p>
          <a:p>
            <a:pPr lvl="3" eaLnBrk="1" latinLnBrk="0" hangingPunct="1"/>
            <a:r>
              <a:rPr lang="nl-NL"/>
              <a:t>Vierde niveau</a:t>
            </a:r>
          </a:p>
          <a:p>
            <a:pPr lvl="4" eaLnBrk="1" latinLnBrk="0" hangingPunct="1"/>
            <a:r>
              <a:rPr lang="nl-NL"/>
              <a:t>Vijfde niveau</a:t>
            </a:r>
            <a:endParaRPr kumimoji="0" lang="en-US"/>
          </a:p>
        </p:txBody>
      </p:sp>
      <p:sp>
        <p:nvSpPr>
          <p:cNvPr id="5" name="Tijdelijke aanduiding voor datum 4"/>
          <p:cNvSpPr>
            <a:spLocks noGrp="1"/>
          </p:cNvSpPr>
          <p:nvPr>
            <p:ph type="dt" sz="half" idx="10"/>
          </p:nvPr>
        </p:nvSpPr>
        <p:spPr/>
        <p:txBody>
          <a:bodyPr/>
          <a:lstStyle/>
          <a:p>
            <a:fld id="{7CAA3A5C-D58A-4C12-85C9-C8B658FB03A8}" type="datetimeFigureOut">
              <a:rPr lang="nl-NL" smtClean="0"/>
              <a:pPr/>
              <a:t>8-10-2019</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8D8E8DAE-0271-485F-932A-79E9EA5F5A32}" type="slidenum">
              <a:rPr lang="nl-NL" smtClean="0"/>
              <a:pPr/>
              <a:t>‹nr.›</a:t>
            </a:fld>
            <a:endParaRPr lang="nl-NL"/>
          </a:p>
        </p:txBody>
      </p:sp>
    </p:spTree>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el 1"/>
          <p:cNvSpPr>
            <a:spLocks noGrp="1"/>
          </p:cNvSpPr>
          <p:nvPr>
            <p:ph type="title"/>
          </p:nvPr>
        </p:nvSpPr>
        <p:spPr>
          <a:xfrm>
            <a:off x="457200" y="704088"/>
            <a:ext cx="8229600" cy="1143000"/>
          </a:xfrm>
        </p:spPr>
        <p:txBody>
          <a:bodyPr tIns="45720" anchor="b"/>
          <a:lstStyle>
            <a:lvl1pPr>
              <a:defRPr/>
            </a:lvl1pPr>
          </a:lstStyle>
          <a:p>
            <a:r>
              <a:rPr kumimoji="0" lang="nl-NL"/>
              <a:t>Klik om de stijl te bewerken</a:t>
            </a:r>
            <a:endParaRPr kumimoji="0" lang="en-US"/>
          </a:p>
        </p:txBody>
      </p:sp>
      <p:sp>
        <p:nvSpPr>
          <p:cNvPr id="3" name="Tijdelijke aanduiding voor tekst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nl-NL"/>
              <a:t>Klik om de modelstijlen te bewerken</a:t>
            </a:r>
          </a:p>
        </p:txBody>
      </p:sp>
      <p:sp>
        <p:nvSpPr>
          <p:cNvPr id="4" name="Tijdelijke aanduiding voor tekst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nl-NL"/>
              <a:t>Klik om de modelstijlen te bewerken</a:t>
            </a:r>
          </a:p>
        </p:txBody>
      </p:sp>
      <p:sp>
        <p:nvSpPr>
          <p:cNvPr id="5" name="Tijdelijke aanduiding voor inhoud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nl-NL"/>
              <a:t>Klik om de modelstijlen te bewerken</a:t>
            </a:r>
          </a:p>
          <a:p>
            <a:pPr lvl="1" eaLnBrk="1" latinLnBrk="0" hangingPunct="1"/>
            <a:r>
              <a:rPr lang="nl-NL"/>
              <a:t>Tweede niveau</a:t>
            </a:r>
          </a:p>
          <a:p>
            <a:pPr lvl="2" eaLnBrk="1" latinLnBrk="0" hangingPunct="1"/>
            <a:r>
              <a:rPr lang="nl-NL"/>
              <a:t>Derde niveau</a:t>
            </a:r>
          </a:p>
          <a:p>
            <a:pPr lvl="3" eaLnBrk="1" latinLnBrk="0" hangingPunct="1"/>
            <a:r>
              <a:rPr lang="nl-NL"/>
              <a:t>Vierde niveau</a:t>
            </a:r>
          </a:p>
          <a:p>
            <a:pPr lvl="4" eaLnBrk="1" latinLnBrk="0" hangingPunct="1"/>
            <a:r>
              <a:rPr lang="nl-NL"/>
              <a:t>Vijfde niveau</a:t>
            </a:r>
            <a:endParaRPr kumimoji="0" lang="en-US"/>
          </a:p>
        </p:txBody>
      </p:sp>
      <p:sp>
        <p:nvSpPr>
          <p:cNvPr id="6" name="Tijdelijke aanduiding voor inhoud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nl-NL"/>
              <a:t>Klik om de modelstijlen te bewerken</a:t>
            </a:r>
          </a:p>
          <a:p>
            <a:pPr lvl="1" eaLnBrk="1" latinLnBrk="0" hangingPunct="1"/>
            <a:r>
              <a:rPr lang="nl-NL"/>
              <a:t>Tweede niveau</a:t>
            </a:r>
          </a:p>
          <a:p>
            <a:pPr lvl="2" eaLnBrk="1" latinLnBrk="0" hangingPunct="1"/>
            <a:r>
              <a:rPr lang="nl-NL"/>
              <a:t>Derde niveau</a:t>
            </a:r>
          </a:p>
          <a:p>
            <a:pPr lvl="3" eaLnBrk="1" latinLnBrk="0" hangingPunct="1"/>
            <a:r>
              <a:rPr lang="nl-NL"/>
              <a:t>Vierde niveau</a:t>
            </a:r>
          </a:p>
          <a:p>
            <a:pPr lvl="4" eaLnBrk="1" latinLnBrk="0" hangingPunct="1"/>
            <a:r>
              <a:rPr lang="nl-NL"/>
              <a:t>Vijfde niveau</a:t>
            </a:r>
            <a:endParaRPr kumimoji="0" lang="en-US"/>
          </a:p>
        </p:txBody>
      </p:sp>
      <p:sp>
        <p:nvSpPr>
          <p:cNvPr id="7" name="Tijdelijke aanduiding voor datum 6"/>
          <p:cNvSpPr>
            <a:spLocks noGrp="1"/>
          </p:cNvSpPr>
          <p:nvPr>
            <p:ph type="dt" sz="half" idx="10"/>
          </p:nvPr>
        </p:nvSpPr>
        <p:spPr/>
        <p:txBody>
          <a:bodyPr/>
          <a:lstStyle/>
          <a:p>
            <a:fld id="{7CAA3A5C-D58A-4C12-85C9-C8B658FB03A8}" type="datetimeFigureOut">
              <a:rPr lang="nl-NL" smtClean="0"/>
              <a:pPr/>
              <a:t>8-10-2019</a:t>
            </a:fld>
            <a:endParaRPr lang="nl-NL"/>
          </a:p>
        </p:txBody>
      </p:sp>
      <p:sp>
        <p:nvSpPr>
          <p:cNvPr id="8" name="Tijdelijke aanduiding voor voettekst 7"/>
          <p:cNvSpPr>
            <a:spLocks noGrp="1"/>
          </p:cNvSpPr>
          <p:nvPr>
            <p:ph type="ftr" sz="quarter" idx="11"/>
          </p:nvPr>
        </p:nvSpPr>
        <p:spPr/>
        <p:txBody>
          <a:bodyPr/>
          <a:lstStyle/>
          <a:p>
            <a:endParaRPr lang="nl-NL"/>
          </a:p>
        </p:txBody>
      </p:sp>
      <p:sp>
        <p:nvSpPr>
          <p:cNvPr id="9" name="Tijdelijke aanduiding voor dianummer 8"/>
          <p:cNvSpPr>
            <a:spLocks noGrp="1"/>
          </p:cNvSpPr>
          <p:nvPr>
            <p:ph type="sldNum" sz="quarter" idx="12"/>
          </p:nvPr>
        </p:nvSpPr>
        <p:spPr/>
        <p:txBody>
          <a:bodyPr/>
          <a:lstStyle/>
          <a:p>
            <a:fld id="{8D8E8DAE-0271-485F-932A-79E9EA5F5A32}" type="slidenum">
              <a:rPr lang="nl-NL" smtClean="0"/>
              <a:pPr/>
              <a:t>‹nr.›</a:t>
            </a:fld>
            <a:endParaRPr lang="nl-NL"/>
          </a:p>
        </p:txBody>
      </p:sp>
    </p:spTree>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nl-NL"/>
              <a:t>Klik om de stijl te bewerken</a:t>
            </a:r>
            <a:endParaRPr kumimoji="0" lang="en-US"/>
          </a:p>
        </p:txBody>
      </p:sp>
      <p:sp>
        <p:nvSpPr>
          <p:cNvPr id="3" name="Tijdelijke aanduiding voor datum 2"/>
          <p:cNvSpPr>
            <a:spLocks noGrp="1"/>
          </p:cNvSpPr>
          <p:nvPr>
            <p:ph type="dt" sz="half" idx="10"/>
          </p:nvPr>
        </p:nvSpPr>
        <p:spPr/>
        <p:txBody>
          <a:bodyPr/>
          <a:lstStyle/>
          <a:p>
            <a:fld id="{7CAA3A5C-D58A-4C12-85C9-C8B658FB03A8}" type="datetimeFigureOut">
              <a:rPr lang="nl-NL" smtClean="0"/>
              <a:pPr/>
              <a:t>8-10-2019</a:t>
            </a:fld>
            <a:endParaRPr lang="nl-NL"/>
          </a:p>
        </p:txBody>
      </p:sp>
      <p:sp>
        <p:nvSpPr>
          <p:cNvPr id="4" name="Tijdelijke aanduiding voor voettekst 3"/>
          <p:cNvSpPr>
            <a:spLocks noGrp="1"/>
          </p:cNvSpPr>
          <p:nvPr>
            <p:ph type="ftr" sz="quarter" idx="11"/>
          </p:nvPr>
        </p:nvSpPr>
        <p:spPr/>
        <p:txBody>
          <a:bodyPr/>
          <a:lstStyle/>
          <a:p>
            <a:endParaRPr lang="nl-NL"/>
          </a:p>
        </p:txBody>
      </p:sp>
      <p:sp>
        <p:nvSpPr>
          <p:cNvPr id="5" name="Tijdelijke aanduiding voor dianummer 4"/>
          <p:cNvSpPr>
            <a:spLocks noGrp="1"/>
          </p:cNvSpPr>
          <p:nvPr>
            <p:ph type="sldNum" sz="quarter" idx="12"/>
          </p:nvPr>
        </p:nvSpPr>
        <p:spPr/>
        <p:txBody>
          <a:bodyPr/>
          <a:lstStyle/>
          <a:p>
            <a:fld id="{8D8E8DAE-0271-485F-932A-79E9EA5F5A32}" type="slidenum">
              <a:rPr lang="nl-NL" smtClean="0"/>
              <a:pPr/>
              <a:t>‹nr.›</a:t>
            </a:fld>
            <a:endParaRPr lang="nl-NL"/>
          </a:p>
        </p:txBody>
      </p:sp>
    </p:spTree>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Tijdelijke aanduiding voor datum 1"/>
          <p:cNvSpPr>
            <a:spLocks noGrp="1"/>
          </p:cNvSpPr>
          <p:nvPr>
            <p:ph type="dt" sz="half" idx="10"/>
          </p:nvPr>
        </p:nvSpPr>
        <p:spPr/>
        <p:txBody>
          <a:bodyPr/>
          <a:lstStyle/>
          <a:p>
            <a:fld id="{7CAA3A5C-D58A-4C12-85C9-C8B658FB03A8}" type="datetimeFigureOut">
              <a:rPr lang="nl-NL" smtClean="0"/>
              <a:pPr/>
              <a:t>8-10-2019</a:t>
            </a:fld>
            <a:endParaRPr lang="nl-NL"/>
          </a:p>
        </p:txBody>
      </p:sp>
      <p:sp>
        <p:nvSpPr>
          <p:cNvPr id="3" name="Tijdelijke aanduiding voor voettekst 2"/>
          <p:cNvSpPr>
            <a:spLocks noGrp="1"/>
          </p:cNvSpPr>
          <p:nvPr>
            <p:ph type="ftr" sz="quarter" idx="11"/>
          </p:nvPr>
        </p:nvSpPr>
        <p:spPr/>
        <p:txBody>
          <a:bodyPr/>
          <a:lstStyle/>
          <a:p>
            <a:endParaRPr lang="nl-NL"/>
          </a:p>
        </p:txBody>
      </p:sp>
      <p:sp>
        <p:nvSpPr>
          <p:cNvPr id="4" name="Tijdelijke aanduiding voor dianummer 3"/>
          <p:cNvSpPr>
            <a:spLocks noGrp="1"/>
          </p:cNvSpPr>
          <p:nvPr>
            <p:ph type="sldNum" sz="quarter" idx="12"/>
          </p:nvPr>
        </p:nvSpPr>
        <p:spPr/>
        <p:txBody>
          <a:bodyPr/>
          <a:lstStyle/>
          <a:p>
            <a:fld id="{8D8E8DAE-0271-485F-932A-79E9EA5F5A32}" type="slidenum">
              <a:rPr lang="nl-NL" smtClean="0"/>
              <a:pPr/>
              <a:t>‹nr.›</a:t>
            </a:fld>
            <a:endParaRPr lang="nl-NL"/>
          </a:p>
        </p:txBody>
      </p:sp>
    </p:spTree>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nl-NL"/>
              <a:t>Klik om de stijl te bewerken</a:t>
            </a:r>
            <a:endParaRPr kumimoji="0" lang="en-US"/>
          </a:p>
        </p:txBody>
      </p:sp>
      <p:sp>
        <p:nvSpPr>
          <p:cNvPr id="3" name="Tijdelijke aanduiding voor tekst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nl-NL"/>
              <a:t>Klik om de modelstijlen te bewerken</a:t>
            </a:r>
          </a:p>
        </p:txBody>
      </p:sp>
      <p:sp>
        <p:nvSpPr>
          <p:cNvPr id="4" name="Tijdelijke aanduiding voor inhoud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nl-NL"/>
              <a:t>Klik om de modelstijlen te bewerken</a:t>
            </a:r>
          </a:p>
          <a:p>
            <a:pPr lvl="1" eaLnBrk="1" latinLnBrk="0" hangingPunct="1"/>
            <a:r>
              <a:rPr lang="nl-NL"/>
              <a:t>Tweede niveau</a:t>
            </a:r>
          </a:p>
          <a:p>
            <a:pPr lvl="2" eaLnBrk="1" latinLnBrk="0" hangingPunct="1"/>
            <a:r>
              <a:rPr lang="nl-NL"/>
              <a:t>Derde niveau</a:t>
            </a:r>
          </a:p>
          <a:p>
            <a:pPr lvl="3" eaLnBrk="1" latinLnBrk="0" hangingPunct="1"/>
            <a:r>
              <a:rPr lang="nl-NL"/>
              <a:t>Vierde niveau</a:t>
            </a:r>
          </a:p>
          <a:p>
            <a:pPr lvl="4" eaLnBrk="1" latinLnBrk="0" hangingPunct="1"/>
            <a:r>
              <a:rPr lang="nl-NL"/>
              <a:t>Vijfde niveau</a:t>
            </a:r>
            <a:endParaRPr kumimoji="0" lang="en-US"/>
          </a:p>
        </p:txBody>
      </p:sp>
      <p:sp>
        <p:nvSpPr>
          <p:cNvPr id="5" name="Tijdelijke aanduiding voor datum 4"/>
          <p:cNvSpPr>
            <a:spLocks noGrp="1"/>
          </p:cNvSpPr>
          <p:nvPr>
            <p:ph type="dt" sz="half" idx="10"/>
          </p:nvPr>
        </p:nvSpPr>
        <p:spPr/>
        <p:txBody>
          <a:bodyPr/>
          <a:lstStyle/>
          <a:p>
            <a:fld id="{7CAA3A5C-D58A-4C12-85C9-C8B658FB03A8}" type="datetimeFigureOut">
              <a:rPr lang="nl-NL" smtClean="0"/>
              <a:pPr/>
              <a:t>8-10-2019</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8D8E8DAE-0271-485F-932A-79E9EA5F5A32}" type="slidenum">
              <a:rPr lang="nl-NL" smtClean="0"/>
              <a:pPr/>
              <a:t>‹nr.›</a:t>
            </a:fld>
            <a:endParaRPr lang="nl-NL"/>
          </a:p>
        </p:txBody>
      </p:sp>
    </p:spTree>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Afbeelding met bijschrift">
    <p:spTree>
      <p:nvGrpSpPr>
        <p:cNvPr id="1" name=""/>
        <p:cNvGrpSpPr/>
        <p:nvPr/>
      </p:nvGrpSpPr>
      <p:grpSpPr>
        <a:xfrm>
          <a:off x="0" y="0"/>
          <a:ext cx="0" cy="0"/>
          <a:chOff x="0" y="0"/>
          <a:chExt cx="0" cy="0"/>
        </a:xfrm>
      </p:grpSpPr>
      <p:sp>
        <p:nvSpPr>
          <p:cNvPr id="9" name="Rechthoek met één afgeknipte en afgeronde hoek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echthoekige driehoek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el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nl-NL"/>
              <a:t>Klik om de stijl te bewerken</a:t>
            </a:r>
            <a:endParaRPr kumimoji="0" lang="en-US"/>
          </a:p>
        </p:txBody>
      </p:sp>
      <p:sp>
        <p:nvSpPr>
          <p:cNvPr id="4" name="Tijdelijke aanduiding voor tekst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nl-NL"/>
              <a:t>Klik om de modelstijlen te bewerken</a:t>
            </a:r>
          </a:p>
        </p:txBody>
      </p:sp>
      <p:sp>
        <p:nvSpPr>
          <p:cNvPr id="5" name="Tijdelijke aanduiding voor datum 4"/>
          <p:cNvSpPr>
            <a:spLocks noGrp="1"/>
          </p:cNvSpPr>
          <p:nvPr>
            <p:ph type="dt" sz="half" idx="10"/>
          </p:nvPr>
        </p:nvSpPr>
        <p:spPr/>
        <p:txBody>
          <a:bodyPr/>
          <a:lstStyle/>
          <a:p>
            <a:fld id="{7CAA3A5C-D58A-4C12-85C9-C8B658FB03A8}" type="datetimeFigureOut">
              <a:rPr lang="nl-NL" smtClean="0"/>
              <a:pPr/>
              <a:t>8-10-2019</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a:xfrm>
            <a:off x="8077200" y="6356350"/>
            <a:ext cx="609600" cy="365125"/>
          </a:xfrm>
        </p:spPr>
        <p:txBody>
          <a:bodyPr/>
          <a:lstStyle/>
          <a:p>
            <a:fld id="{8D8E8DAE-0271-485F-932A-79E9EA5F5A32}" type="slidenum">
              <a:rPr lang="nl-NL" smtClean="0"/>
              <a:pPr/>
              <a:t>‹nr.›</a:t>
            </a:fld>
            <a:endParaRPr lang="nl-NL"/>
          </a:p>
        </p:txBody>
      </p:sp>
      <p:sp>
        <p:nvSpPr>
          <p:cNvPr id="3" name="Tijdelijke aanduiding voor afbeelding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nl-NL"/>
              <a:t>Klik op het pictogram als u een afbeelding wilt toevoegen</a:t>
            </a:r>
            <a:endParaRPr kumimoji="0" lang="en-US" dirty="0"/>
          </a:p>
        </p:txBody>
      </p:sp>
      <p:sp>
        <p:nvSpPr>
          <p:cNvPr id="10" name="Vrije v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Vrije v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7" name="Vrije v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Vrije v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jdelijke aanduiding voor titel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nl-NL"/>
              <a:t>Klik om de stijl te bewerken</a:t>
            </a:r>
            <a:endParaRPr kumimoji="0" lang="en-US"/>
          </a:p>
        </p:txBody>
      </p:sp>
      <p:sp>
        <p:nvSpPr>
          <p:cNvPr id="30" name="Tijdelijke aanduiding voor tekst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nl-NL"/>
              <a:t>Klik om de modelstijlen te bewerken</a:t>
            </a:r>
          </a:p>
          <a:p>
            <a:pPr lvl="1" eaLnBrk="1" latinLnBrk="0" hangingPunct="1"/>
            <a:r>
              <a:rPr kumimoji="0" lang="nl-NL"/>
              <a:t>Tweede niveau</a:t>
            </a:r>
          </a:p>
          <a:p>
            <a:pPr lvl="2" eaLnBrk="1" latinLnBrk="0" hangingPunct="1"/>
            <a:r>
              <a:rPr kumimoji="0" lang="nl-NL"/>
              <a:t>Derde niveau</a:t>
            </a:r>
          </a:p>
          <a:p>
            <a:pPr lvl="3" eaLnBrk="1" latinLnBrk="0" hangingPunct="1"/>
            <a:r>
              <a:rPr kumimoji="0" lang="nl-NL"/>
              <a:t>Vierde niveau</a:t>
            </a:r>
          </a:p>
          <a:p>
            <a:pPr lvl="4" eaLnBrk="1" latinLnBrk="0" hangingPunct="1"/>
            <a:r>
              <a:rPr kumimoji="0" lang="nl-NL"/>
              <a:t>Vijfde niveau</a:t>
            </a:r>
            <a:endParaRPr kumimoji="0" lang="en-US"/>
          </a:p>
        </p:txBody>
      </p:sp>
      <p:sp>
        <p:nvSpPr>
          <p:cNvPr id="10" name="Tijdelijke aanduiding voor datum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7CAA3A5C-D58A-4C12-85C9-C8B658FB03A8}" type="datetimeFigureOut">
              <a:rPr lang="nl-NL" smtClean="0"/>
              <a:pPr/>
              <a:t>8-10-2019</a:t>
            </a:fld>
            <a:endParaRPr lang="nl-NL"/>
          </a:p>
        </p:txBody>
      </p:sp>
      <p:sp>
        <p:nvSpPr>
          <p:cNvPr id="22" name="Tijdelijke aanduiding voor voettekst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nl-NL"/>
          </a:p>
        </p:txBody>
      </p:sp>
      <p:sp>
        <p:nvSpPr>
          <p:cNvPr id="18" name="Tijdelijke aanduiding voor dianumm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8D8E8DAE-0271-485F-932A-79E9EA5F5A32}" type="slidenum">
              <a:rPr lang="nl-NL" smtClean="0"/>
              <a:pPr/>
              <a:t>‹nr.›</a:t>
            </a:fld>
            <a:endParaRPr lang="nl-NL"/>
          </a:p>
        </p:txBody>
      </p:sp>
      <p:grpSp>
        <p:nvGrpSpPr>
          <p:cNvPr id="2" name="Groep 1"/>
          <p:cNvGrpSpPr/>
          <p:nvPr/>
        </p:nvGrpSpPr>
        <p:grpSpPr>
          <a:xfrm>
            <a:off x="-19017" y="202408"/>
            <a:ext cx="9180548" cy="649224"/>
            <a:chOff x="-19045" y="216550"/>
            <a:chExt cx="9180548" cy="649224"/>
          </a:xfrm>
        </p:grpSpPr>
        <p:sp>
          <p:nvSpPr>
            <p:cNvPr id="12" name="Vrije v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Vrije v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dk1" tx1="lt1" bg2="dk2" tx2="lt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ransition/>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4.jpeg"/><Relationship Id="rId7" Type="http://schemas.openxmlformats.org/officeDocument/2006/relationships/image" Target="../media/image8.jpeg"/><Relationship Id="rId2" Type="http://schemas.openxmlformats.org/officeDocument/2006/relationships/image" Target="../media/image3.jpeg"/><Relationship Id="rId1" Type="http://schemas.openxmlformats.org/officeDocument/2006/relationships/slideLayout" Target="../slideLayouts/slideLayout2.xml"/><Relationship Id="rId6" Type="http://schemas.openxmlformats.org/officeDocument/2006/relationships/image" Target="../media/image7.jpeg"/><Relationship Id="rId5" Type="http://schemas.openxmlformats.org/officeDocument/2006/relationships/image" Target="../media/image6.jpeg"/><Relationship Id="rId4" Type="http://schemas.openxmlformats.org/officeDocument/2006/relationships/image" Target="../media/image5.jpe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pPr algn="ctr"/>
            <a:r>
              <a:rPr lang="nl-NL" dirty="0"/>
              <a:t>Seksuele voorlichting</a:t>
            </a:r>
          </a:p>
        </p:txBody>
      </p:sp>
      <p:sp>
        <p:nvSpPr>
          <p:cNvPr id="3" name="Tijdelijke aanduiding voor inhoud 2"/>
          <p:cNvSpPr>
            <a:spLocks noGrp="1"/>
          </p:cNvSpPr>
          <p:nvPr>
            <p:ph idx="1"/>
          </p:nvPr>
        </p:nvSpPr>
        <p:spPr/>
        <p:txBody>
          <a:bodyPr/>
          <a:lstStyle/>
          <a:p>
            <a:pPr marL="0" indent="0" algn="ctr">
              <a:buNone/>
            </a:pPr>
            <a:r>
              <a:rPr lang="nl-NL" dirty="0"/>
              <a:t>Kernteam leerjaar 1</a:t>
            </a:r>
          </a:p>
          <a:p>
            <a:pPr algn="ctr"/>
            <a:endParaRPr lang="nl-NL" dirty="0"/>
          </a:p>
          <a:p>
            <a:pPr algn="ctr"/>
            <a:endParaRPr lang="nl-NL" dirty="0"/>
          </a:p>
          <a:p>
            <a:pPr algn="ctr"/>
            <a:endParaRPr lang="nl-NL" dirty="0"/>
          </a:p>
          <a:p>
            <a:pPr algn="ctr"/>
            <a:endParaRPr lang="nl-NL" dirty="0"/>
          </a:p>
          <a:p>
            <a:pPr algn="ctr"/>
            <a:endParaRPr lang="nl-NL" dirty="0"/>
          </a:p>
          <a:p>
            <a:pPr algn="ctr"/>
            <a:endParaRPr lang="nl-NL" dirty="0"/>
          </a:p>
          <a:p>
            <a:pPr algn="ctr"/>
            <a:endParaRPr lang="nl-NL" dirty="0"/>
          </a:p>
          <a:p>
            <a:pPr marL="0" indent="0" algn="ctr">
              <a:buNone/>
            </a:pPr>
            <a:r>
              <a:rPr lang="nl-NL" dirty="0"/>
              <a:t>Waarom seksuele voorlichting</a:t>
            </a:r>
          </a:p>
        </p:txBody>
      </p:sp>
      <p:pic>
        <p:nvPicPr>
          <p:cNvPr id="5" name="Afbeelding 4" descr="http://media.boeken-kopen.nl/boekomslag/help-ik-word-puber-g-price-9789044717198-voorkant.jpg"/>
          <p:cNvPicPr/>
          <p:nvPr/>
        </p:nvPicPr>
        <p:blipFill rotWithShape="1">
          <a:blip r:embed="rId2">
            <a:extLst>
              <a:ext uri="{28A0092B-C50C-407E-A947-70E740481C1C}">
                <a14:useLocalDpi xmlns:a14="http://schemas.microsoft.com/office/drawing/2010/main" val="0"/>
              </a:ext>
            </a:extLst>
          </a:blip>
          <a:srcRect l="46302" t="18781" r="2765" b="34102"/>
          <a:stretch/>
        </p:blipFill>
        <p:spPr bwMode="auto">
          <a:xfrm>
            <a:off x="2915816" y="2492896"/>
            <a:ext cx="3456384" cy="2952328"/>
          </a:xfrm>
          <a:prstGeom prst="rect">
            <a:avLst/>
          </a:prstGeom>
          <a:noFill/>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2620944949"/>
      </p:ext>
    </p:extLst>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endParaRPr lang="nl-NL"/>
          </a:p>
        </p:txBody>
      </p:sp>
      <p:pic>
        <p:nvPicPr>
          <p:cNvPr id="4" name="Afbeelding 3" descr="http://5.media.hyves-static.net/1496951620/16/6bnS/0/img1496951620.jpeg"/>
          <p:cNvPicPr/>
          <p:nvPr/>
        </p:nvPicPr>
        <p:blipFill>
          <a:blip r:embed="rId2">
            <a:extLst>
              <a:ext uri="{28A0092B-C50C-407E-A947-70E740481C1C}">
                <a14:useLocalDpi xmlns:a14="http://schemas.microsoft.com/office/drawing/2010/main" val="0"/>
              </a:ext>
            </a:extLst>
          </a:blip>
          <a:srcRect/>
          <a:stretch>
            <a:fillRect/>
          </a:stretch>
        </p:blipFill>
        <p:spPr bwMode="auto">
          <a:xfrm rot="20366637">
            <a:off x="735154" y="764025"/>
            <a:ext cx="2057067" cy="2307490"/>
          </a:xfrm>
          <a:prstGeom prst="rect">
            <a:avLst/>
          </a:prstGeom>
          <a:noFill/>
          <a:ln>
            <a:noFill/>
          </a:ln>
        </p:spPr>
      </p:pic>
      <p:pic>
        <p:nvPicPr>
          <p:cNvPr id="5" name="Afbeelding 4" descr="http://trendship.files.wordpress.com/2011/04/img091.jpg"/>
          <p:cNvPicPr/>
          <p:nvPr/>
        </p:nvPicPr>
        <p:blipFill rotWithShape="1">
          <a:blip r:embed="rId3">
            <a:extLst>
              <a:ext uri="{28A0092B-C50C-407E-A947-70E740481C1C}">
                <a14:useLocalDpi xmlns:a14="http://schemas.microsoft.com/office/drawing/2010/main" val="0"/>
              </a:ext>
            </a:extLst>
          </a:blip>
          <a:srcRect b="18037"/>
          <a:stretch/>
        </p:blipFill>
        <p:spPr bwMode="auto">
          <a:xfrm rot="780473">
            <a:off x="2902090" y="843904"/>
            <a:ext cx="2277284" cy="2577904"/>
          </a:xfrm>
          <a:prstGeom prst="rect">
            <a:avLst/>
          </a:prstGeom>
          <a:noFill/>
          <a:ln>
            <a:noFill/>
          </a:ln>
        </p:spPr>
      </p:pic>
      <p:pic>
        <p:nvPicPr>
          <p:cNvPr id="6" name="Afbeelding 5" descr="http://www.kimoonk.nl/Loesje1.jpg"/>
          <p:cNvPicPr/>
          <p:nvPr/>
        </p:nvPicPr>
        <p:blipFill>
          <a:blip r:embed="rId4">
            <a:extLst>
              <a:ext uri="{28A0092B-C50C-407E-A947-70E740481C1C}">
                <a14:useLocalDpi xmlns:a14="http://schemas.microsoft.com/office/drawing/2010/main" val="0"/>
              </a:ext>
            </a:extLst>
          </a:blip>
          <a:srcRect/>
          <a:stretch>
            <a:fillRect/>
          </a:stretch>
        </p:blipFill>
        <p:spPr bwMode="auto">
          <a:xfrm rot="20748416">
            <a:off x="5443948" y="816099"/>
            <a:ext cx="2168756" cy="2602771"/>
          </a:xfrm>
          <a:prstGeom prst="rect">
            <a:avLst/>
          </a:prstGeom>
          <a:noFill/>
          <a:ln>
            <a:noFill/>
          </a:ln>
        </p:spPr>
      </p:pic>
      <p:pic>
        <p:nvPicPr>
          <p:cNvPr id="7" name="Afbeelding 6" descr="http://4.bp.blogspot.com/-TJhkDy2xrIY/UNxrFrsqjXI/AAAAAAAAAA4/bnr11xu6EaM/s1600/420333.jpg"/>
          <p:cNvPicPr/>
          <p:nvPr/>
        </p:nvPicPr>
        <p:blipFill rotWithShape="1">
          <a:blip r:embed="rId5">
            <a:extLst>
              <a:ext uri="{28A0092B-C50C-407E-A947-70E740481C1C}">
                <a14:useLocalDpi xmlns:a14="http://schemas.microsoft.com/office/drawing/2010/main" val="0"/>
              </a:ext>
            </a:extLst>
          </a:blip>
          <a:srcRect t="15230" b="6746"/>
          <a:stretch/>
        </p:blipFill>
        <p:spPr bwMode="auto">
          <a:xfrm rot="675152">
            <a:off x="585829" y="3335708"/>
            <a:ext cx="2244255" cy="2520280"/>
          </a:xfrm>
          <a:prstGeom prst="rect">
            <a:avLst/>
          </a:prstGeom>
          <a:noFill/>
          <a:ln>
            <a:noFill/>
          </a:ln>
        </p:spPr>
      </p:pic>
      <p:pic>
        <p:nvPicPr>
          <p:cNvPr id="8" name="Afbeelding 7" descr="http://static.mijnwebwinkel.nl/winkel/plotterpatronen/thumb27795248.jpg"/>
          <p:cNvPicPr/>
          <p:nvPr/>
        </p:nvPicPr>
        <p:blipFill>
          <a:blip r:embed="rId6">
            <a:extLst>
              <a:ext uri="{28A0092B-C50C-407E-A947-70E740481C1C}">
                <a14:useLocalDpi xmlns:a14="http://schemas.microsoft.com/office/drawing/2010/main" val="0"/>
              </a:ext>
            </a:extLst>
          </a:blip>
          <a:srcRect/>
          <a:stretch>
            <a:fillRect/>
          </a:stretch>
        </p:blipFill>
        <p:spPr bwMode="auto">
          <a:xfrm rot="20907509">
            <a:off x="2918240" y="3558498"/>
            <a:ext cx="2230734" cy="2360031"/>
          </a:xfrm>
          <a:prstGeom prst="rect">
            <a:avLst/>
          </a:prstGeom>
          <a:noFill/>
          <a:ln>
            <a:noFill/>
          </a:ln>
        </p:spPr>
      </p:pic>
      <p:pic>
        <p:nvPicPr>
          <p:cNvPr id="9" name="Tijdelijke aanduiding voor inhoud 8" descr="http://media-cache-ec0.pinimg.com/236x/7f/4c/13/7f4c13cd7cfdb1d86ae193177075ed3d.jpg"/>
          <p:cNvPicPr>
            <a:picLocks noGrp="1"/>
          </p:cNvPicPr>
          <p:nvPr>
            <p:ph idx="1"/>
          </p:nvPr>
        </p:nvPicPr>
        <p:blipFill rotWithShape="1">
          <a:blip r:embed="rId7">
            <a:extLst>
              <a:ext uri="{28A0092B-C50C-407E-A947-70E740481C1C}">
                <a14:useLocalDpi xmlns:a14="http://schemas.microsoft.com/office/drawing/2010/main" val="0"/>
              </a:ext>
            </a:extLst>
          </a:blip>
          <a:srcRect t="5491" b="9997"/>
          <a:stretch/>
        </p:blipFill>
        <p:spPr bwMode="auto">
          <a:xfrm rot="893188">
            <a:off x="5464563" y="3398227"/>
            <a:ext cx="2247900" cy="2680570"/>
          </a:xfrm>
          <a:prstGeom prst="rect">
            <a:avLst/>
          </a:prstGeom>
          <a:noFill/>
          <a:ln>
            <a:noFill/>
          </a:ln>
        </p:spPr>
      </p:pic>
    </p:spTree>
    <p:extLst>
      <p:ext uri="{BB962C8B-B14F-4D97-AF65-F5344CB8AC3E}">
        <p14:creationId xmlns:p14="http://schemas.microsoft.com/office/powerpoint/2010/main" val="2194411836"/>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500" fill="hold"/>
                                        <p:tgtEl>
                                          <p:spTgt spid="5"/>
                                        </p:tgtEl>
                                        <p:attrNameLst>
                                          <p:attrName>ppt_x</p:attrName>
                                        </p:attrNameLst>
                                      </p:cBhvr>
                                      <p:tavLst>
                                        <p:tav tm="0">
                                          <p:val>
                                            <p:strVal val="#ppt_x"/>
                                          </p:val>
                                        </p:tav>
                                        <p:tav tm="100000">
                                          <p:val>
                                            <p:strVal val="#ppt_x"/>
                                          </p:val>
                                        </p:tav>
                                      </p:tavLst>
                                    </p:anim>
                                    <p:anim calcmode="lin" valueType="num">
                                      <p:cBhvr additive="base">
                                        <p:cTn id="14"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6"/>
                                        </p:tgtEl>
                                        <p:attrNameLst>
                                          <p:attrName>style.visibility</p:attrName>
                                        </p:attrNameLst>
                                      </p:cBhvr>
                                      <p:to>
                                        <p:strVal val="visible"/>
                                      </p:to>
                                    </p:set>
                                    <p:anim calcmode="lin" valueType="num">
                                      <p:cBhvr additive="base">
                                        <p:cTn id="19" dur="500" fill="hold"/>
                                        <p:tgtEl>
                                          <p:spTgt spid="6"/>
                                        </p:tgtEl>
                                        <p:attrNameLst>
                                          <p:attrName>ppt_x</p:attrName>
                                        </p:attrNameLst>
                                      </p:cBhvr>
                                      <p:tavLst>
                                        <p:tav tm="0">
                                          <p:val>
                                            <p:strVal val="#ppt_x"/>
                                          </p:val>
                                        </p:tav>
                                        <p:tav tm="100000">
                                          <p:val>
                                            <p:strVal val="#ppt_x"/>
                                          </p:val>
                                        </p:tav>
                                      </p:tavLst>
                                    </p:anim>
                                    <p:anim calcmode="lin" valueType="num">
                                      <p:cBhvr additive="base">
                                        <p:cTn id="20"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7"/>
                                        </p:tgtEl>
                                        <p:attrNameLst>
                                          <p:attrName>style.visibility</p:attrName>
                                        </p:attrNameLst>
                                      </p:cBhvr>
                                      <p:to>
                                        <p:strVal val="visible"/>
                                      </p:to>
                                    </p:set>
                                    <p:anim calcmode="lin" valueType="num">
                                      <p:cBhvr additive="base">
                                        <p:cTn id="25" dur="500" fill="hold"/>
                                        <p:tgtEl>
                                          <p:spTgt spid="7"/>
                                        </p:tgtEl>
                                        <p:attrNameLst>
                                          <p:attrName>ppt_x</p:attrName>
                                        </p:attrNameLst>
                                      </p:cBhvr>
                                      <p:tavLst>
                                        <p:tav tm="0">
                                          <p:val>
                                            <p:strVal val="#ppt_x"/>
                                          </p:val>
                                        </p:tav>
                                        <p:tav tm="100000">
                                          <p:val>
                                            <p:strVal val="#ppt_x"/>
                                          </p:val>
                                        </p:tav>
                                      </p:tavLst>
                                    </p:anim>
                                    <p:anim calcmode="lin" valueType="num">
                                      <p:cBhvr additive="base">
                                        <p:cTn id="26"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8"/>
                                        </p:tgtEl>
                                        <p:attrNameLst>
                                          <p:attrName>style.visibility</p:attrName>
                                        </p:attrNameLst>
                                      </p:cBhvr>
                                      <p:to>
                                        <p:strVal val="visible"/>
                                      </p:to>
                                    </p:set>
                                    <p:anim calcmode="lin" valueType="num">
                                      <p:cBhvr additive="base">
                                        <p:cTn id="31" dur="500" fill="hold"/>
                                        <p:tgtEl>
                                          <p:spTgt spid="8"/>
                                        </p:tgtEl>
                                        <p:attrNameLst>
                                          <p:attrName>ppt_x</p:attrName>
                                        </p:attrNameLst>
                                      </p:cBhvr>
                                      <p:tavLst>
                                        <p:tav tm="0">
                                          <p:val>
                                            <p:strVal val="#ppt_x"/>
                                          </p:val>
                                        </p:tav>
                                        <p:tav tm="100000">
                                          <p:val>
                                            <p:strVal val="#ppt_x"/>
                                          </p:val>
                                        </p:tav>
                                      </p:tavLst>
                                    </p:anim>
                                    <p:anim calcmode="lin" valueType="num">
                                      <p:cBhvr additive="base">
                                        <p:cTn id="32"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9"/>
                                        </p:tgtEl>
                                        <p:attrNameLst>
                                          <p:attrName>style.visibility</p:attrName>
                                        </p:attrNameLst>
                                      </p:cBhvr>
                                      <p:to>
                                        <p:strVal val="visible"/>
                                      </p:to>
                                    </p:set>
                                    <p:anim calcmode="lin" valueType="num">
                                      <p:cBhvr additive="base">
                                        <p:cTn id="37" dur="500" fill="hold"/>
                                        <p:tgtEl>
                                          <p:spTgt spid="9"/>
                                        </p:tgtEl>
                                        <p:attrNameLst>
                                          <p:attrName>ppt_x</p:attrName>
                                        </p:attrNameLst>
                                      </p:cBhvr>
                                      <p:tavLst>
                                        <p:tav tm="0">
                                          <p:val>
                                            <p:strVal val="#ppt_x"/>
                                          </p:val>
                                        </p:tav>
                                        <p:tav tm="100000">
                                          <p:val>
                                            <p:strVal val="#ppt_x"/>
                                          </p:val>
                                        </p:tav>
                                      </p:tavLst>
                                    </p:anim>
                                    <p:anim calcmode="lin" valueType="num">
                                      <p:cBhvr additive="base">
                                        <p:cTn id="38" dur="500" fill="hold"/>
                                        <p:tgtEl>
                                          <p:spTgt spid="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a:t>Waarom seksuele voorlichting</a:t>
            </a:r>
          </a:p>
        </p:txBody>
      </p:sp>
      <p:sp>
        <p:nvSpPr>
          <p:cNvPr id="3" name="Tijdelijke aanduiding voor inhoud 2"/>
          <p:cNvSpPr>
            <a:spLocks noGrp="1"/>
          </p:cNvSpPr>
          <p:nvPr>
            <p:ph idx="1"/>
          </p:nvPr>
        </p:nvSpPr>
        <p:spPr/>
        <p:txBody>
          <a:bodyPr>
            <a:normAutofit fontScale="92500"/>
          </a:bodyPr>
          <a:lstStyle/>
          <a:p>
            <a:r>
              <a:rPr lang="nl-NL" dirty="0"/>
              <a:t>Seksuele voorlichting krijg je op alle leeftijden.</a:t>
            </a:r>
          </a:p>
          <a:p>
            <a:r>
              <a:rPr lang="nl-NL" dirty="0"/>
              <a:t>Zowel ouders als school spelen een belangrijke rol in de seksuele opvoeding van een kind. </a:t>
            </a:r>
          </a:p>
          <a:p>
            <a:r>
              <a:rPr lang="nl-NL" dirty="0"/>
              <a:t>Het is niet altijd gemakkelijk om als ouder met je kind of andersom over seksualiteit te praten, vandaar dat het van belang is dat er ook op school over wordt gepraat.</a:t>
            </a:r>
          </a:p>
          <a:p>
            <a:r>
              <a:rPr lang="nl-NL" dirty="0"/>
              <a:t>Ongeveer één derde van de leerlingen geeft aan nooit seksuele voorlichting te hebben gehad.</a:t>
            </a:r>
          </a:p>
          <a:p>
            <a:r>
              <a:rPr lang="nl-NL" dirty="0"/>
              <a:t>De seksuele voorlichting had weinig diepgang.</a:t>
            </a:r>
          </a:p>
          <a:p>
            <a:r>
              <a:rPr lang="nl-NL" dirty="0"/>
              <a:t>De seksuele opvoeding is een proces.</a:t>
            </a:r>
          </a:p>
          <a:p>
            <a:endParaRPr lang="nl-NL" b="1" dirty="0"/>
          </a:p>
          <a:p>
            <a:endParaRPr lang="nl-NL" dirty="0"/>
          </a:p>
        </p:txBody>
      </p:sp>
    </p:spTree>
    <p:extLst>
      <p:ext uri="{BB962C8B-B14F-4D97-AF65-F5344CB8AC3E}">
        <p14:creationId xmlns:p14="http://schemas.microsoft.com/office/powerpoint/2010/main" val="4201901702"/>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a:t>Waarom seksuele voorlichting</a:t>
            </a:r>
          </a:p>
        </p:txBody>
      </p:sp>
      <p:sp>
        <p:nvSpPr>
          <p:cNvPr id="3" name="Tijdelijke aanduiding voor inhoud 2"/>
          <p:cNvSpPr>
            <a:spLocks noGrp="1"/>
          </p:cNvSpPr>
          <p:nvPr>
            <p:ph idx="1"/>
          </p:nvPr>
        </p:nvSpPr>
        <p:spPr/>
        <p:txBody>
          <a:bodyPr/>
          <a:lstStyle/>
          <a:p>
            <a:pPr marL="274320" lvl="1" indent="-274320">
              <a:buClr>
                <a:schemeClr val="accent3"/>
              </a:buClr>
              <a:buSzPct val="95000"/>
            </a:pPr>
            <a:r>
              <a:rPr lang="nl-NL" sz="2800" b="1" dirty="0"/>
              <a:t>Wat is seksuele opvoeding?</a:t>
            </a:r>
          </a:p>
          <a:p>
            <a:pPr marL="274320" lvl="1" indent="-274320">
              <a:buClr>
                <a:schemeClr val="accent3"/>
              </a:buClr>
              <a:buSzPct val="95000"/>
            </a:pPr>
            <a:r>
              <a:rPr lang="nl-NL" sz="2000" dirty="0"/>
              <a:t>De seksuele ontwikkeling van kinderen begint al vroeg. Zelfs als ze heel klein zijn, leren ze al van alles over liefde, relaties en seksualiteit. </a:t>
            </a:r>
          </a:p>
          <a:p>
            <a:pPr marL="274320" lvl="1" indent="-274320">
              <a:buClr>
                <a:schemeClr val="accent3"/>
              </a:buClr>
              <a:buSzPct val="95000"/>
            </a:pPr>
            <a:r>
              <a:rPr lang="nl-NL" sz="2000" dirty="0"/>
              <a:t>Een kind hierbij begeleiden heet de seksuele opvoeding. </a:t>
            </a:r>
          </a:p>
          <a:p>
            <a:pPr marL="274320" lvl="1" indent="-274320">
              <a:buClr>
                <a:schemeClr val="accent3"/>
              </a:buClr>
              <a:buSzPct val="95000"/>
            </a:pPr>
            <a:r>
              <a:rPr lang="nl-NL" sz="2000" dirty="0"/>
              <a:t>Seksuele opvoeding gaat over meer dan alleen seksualiteit. </a:t>
            </a:r>
          </a:p>
          <a:p>
            <a:pPr marL="560070" lvl="2" indent="-285750">
              <a:buClr>
                <a:schemeClr val="accent3"/>
              </a:buClr>
              <a:buSzPct val="95000"/>
            </a:pPr>
            <a:r>
              <a:rPr lang="nl-NL" sz="1700" dirty="0"/>
              <a:t>Het gaat ook over liefde, </a:t>
            </a:r>
          </a:p>
          <a:p>
            <a:pPr marL="560070" lvl="2" indent="-285750">
              <a:buClr>
                <a:schemeClr val="accent3"/>
              </a:buClr>
              <a:buSzPct val="95000"/>
            </a:pPr>
            <a:r>
              <a:rPr lang="nl-NL" sz="1700" dirty="0"/>
              <a:t>relaties, </a:t>
            </a:r>
          </a:p>
          <a:p>
            <a:pPr marL="560070" lvl="2" indent="-285750">
              <a:buClr>
                <a:schemeClr val="accent3"/>
              </a:buClr>
              <a:buSzPct val="95000"/>
            </a:pPr>
            <a:r>
              <a:rPr lang="nl-NL" sz="1700" dirty="0"/>
              <a:t>lekker in je vel zitten, </a:t>
            </a:r>
          </a:p>
          <a:p>
            <a:pPr marL="560070" lvl="2" indent="-285750">
              <a:buClr>
                <a:schemeClr val="accent3"/>
              </a:buClr>
              <a:buSzPct val="95000"/>
            </a:pPr>
            <a:r>
              <a:rPr lang="nl-NL" sz="1700" dirty="0"/>
              <a:t>zeggen wat je wel en niet wilt, </a:t>
            </a:r>
          </a:p>
          <a:p>
            <a:pPr marL="560070" lvl="2" indent="-285750">
              <a:buClr>
                <a:schemeClr val="accent3"/>
              </a:buClr>
              <a:buSzPct val="95000"/>
            </a:pPr>
            <a:r>
              <a:rPr lang="nl-NL" sz="1700" dirty="0"/>
              <a:t>trots zijn op je lichaam en vriendschap.</a:t>
            </a:r>
          </a:p>
          <a:p>
            <a:endParaRPr lang="nl-NL" dirty="0"/>
          </a:p>
        </p:txBody>
      </p:sp>
    </p:spTree>
    <p:extLst>
      <p:ext uri="{BB962C8B-B14F-4D97-AF65-F5344CB8AC3E}">
        <p14:creationId xmlns:p14="http://schemas.microsoft.com/office/powerpoint/2010/main" val="4096759792"/>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6" end="6"/>
                                            </p:txEl>
                                          </p:spTgt>
                                        </p:tgtEl>
                                        <p:attrNameLst>
                                          <p:attrName>style.visibility</p:attrName>
                                        </p:attrNameLst>
                                      </p:cBhvr>
                                      <p:to>
                                        <p:strVal val="visible"/>
                                      </p:to>
                                    </p:set>
                                    <p:anim calcmode="lin" valueType="num">
                                      <p:cBhvr additive="base">
                                        <p:cTn id="4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3">
                                            <p:txEl>
                                              <p:pRg st="7" end="7"/>
                                            </p:txEl>
                                          </p:spTgt>
                                        </p:tgtEl>
                                        <p:attrNameLst>
                                          <p:attrName>style.visibility</p:attrName>
                                        </p:attrNameLst>
                                      </p:cBhvr>
                                      <p:to>
                                        <p:strVal val="visible"/>
                                      </p:to>
                                    </p:set>
                                    <p:anim calcmode="lin" valueType="num">
                                      <p:cBhvr additive="base">
                                        <p:cTn id="49"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3">
                                            <p:txEl>
                                              <p:pRg st="8" end="8"/>
                                            </p:txEl>
                                          </p:spTgt>
                                        </p:tgtEl>
                                        <p:attrNameLst>
                                          <p:attrName>style.visibility</p:attrName>
                                        </p:attrNameLst>
                                      </p:cBhvr>
                                      <p:to>
                                        <p:strVal val="visible"/>
                                      </p:to>
                                    </p:set>
                                    <p:anim calcmode="lin" valueType="num">
                                      <p:cBhvr additive="base">
                                        <p:cTn id="55"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a:t>Waarom seksuele voorlichting</a:t>
            </a:r>
          </a:p>
        </p:txBody>
      </p:sp>
      <p:sp>
        <p:nvSpPr>
          <p:cNvPr id="3" name="Tijdelijke aanduiding voor inhoud 2"/>
          <p:cNvSpPr>
            <a:spLocks noGrp="1"/>
          </p:cNvSpPr>
          <p:nvPr>
            <p:ph idx="1"/>
          </p:nvPr>
        </p:nvSpPr>
        <p:spPr/>
        <p:txBody>
          <a:bodyPr/>
          <a:lstStyle/>
          <a:p>
            <a:r>
              <a:rPr lang="nl-NL" sz="2800" b="1" dirty="0"/>
              <a:t>Waarom is seksuele opvoeding belangrijk?</a:t>
            </a:r>
          </a:p>
          <a:p>
            <a:pPr marL="365760" lvl="1" indent="0">
              <a:buNone/>
            </a:pPr>
            <a:r>
              <a:rPr lang="nl-NL" sz="2000" dirty="0"/>
              <a:t>Een goede seksuele opvoeding is van belang om ervoor te zorgen dat het kind: beter voor zichzelf kan opkomen in relaties; beter weet wanneer het aan verkering en seks toe is; weet waarom veilig vrijen belangrijk is; meer zelfvertrouwen krijgt.</a:t>
            </a:r>
          </a:p>
          <a:p>
            <a:endParaRPr lang="nl-NL" dirty="0"/>
          </a:p>
        </p:txBody>
      </p:sp>
    </p:spTree>
    <p:extLst>
      <p:ext uri="{BB962C8B-B14F-4D97-AF65-F5344CB8AC3E}">
        <p14:creationId xmlns:p14="http://schemas.microsoft.com/office/powerpoint/2010/main" val="2905987076"/>
      </p:ext>
    </p:extLst>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a:t>Opdracht</a:t>
            </a:r>
          </a:p>
        </p:txBody>
      </p:sp>
      <p:sp>
        <p:nvSpPr>
          <p:cNvPr id="3" name="Tijdelijke aanduiding voor inhoud 2"/>
          <p:cNvSpPr>
            <a:spLocks noGrp="1"/>
          </p:cNvSpPr>
          <p:nvPr>
            <p:ph idx="1"/>
          </p:nvPr>
        </p:nvSpPr>
        <p:spPr/>
        <p:txBody>
          <a:bodyPr/>
          <a:lstStyle/>
          <a:p>
            <a:r>
              <a:rPr lang="nl-NL" dirty="0"/>
              <a:t>Je werkt in twee en/of in drietallen.</a:t>
            </a:r>
          </a:p>
          <a:p>
            <a:r>
              <a:rPr lang="nl-NL" dirty="0"/>
              <a:t>Brainstormopdracht: wat denk je dat aan bod komt bij de seksuele voorlichting en/of wat vind je dat aan bod moet komen.</a:t>
            </a:r>
          </a:p>
          <a:p>
            <a:endParaRPr lang="nl-NL" dirty="0"/>
          </a:p>
          <a:p>
            <a:r>
              <a:rPr lang="nl-NL" b="1" i="1" u="sng" dirty="0"/>
              <a:t>Vul het brainstormblad in</a:t>
            </a:r>
          </a:p>
        </p:txBody>
      </p:sp>
    </p:spTree>
    <p:extLst>
      <p:ext uri="{BB962C8B-B14F-4D97-AF65-F5344CB8AC3E}">
        <p14:creationId xmlns:p14="http://schemas.microsoft.com/office/powerpoint/2010/main" val="1955063548"/>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a:t>Wat komt aan bod</a:t>
            </a:r>
          </a:p>
        </p:txBody>
      </p:sp>
      <p:sp>
        <p:nvSpPr>
          <p:cNvPr id="3" name="Tijdelijke aanduiding voor inhoud 2"/>
          <p:cNvSpPr>
            <a:spLocks noGrp="1"/>
          </p:cNvSpPr>
          <p:nvPr>
            <p:ph idx="1"/>
          </p:nvPr>
        </p:nvSpPr>
        <p:spPr>
          <a:xfrm>
            <a:off x="251520" y="1935480"/>
            <a:ext cx="8784976" cy="4389120"/>
          </a:xfrm>
        </p:spPr>
        <p:txBody>
          <a:bodyPr/>
          <a:lstStyle/>
          <a:p>
            <a:pPr lvl="0"/>
            <a:r>
              <a:rPr lang="nl-NL" sz="2000" dirty="0"/>
              <a:t>Levensloop 0 tot 80 jaar (welke periodes doorloop je, + kenmerken), </a:t>
            </a:r>
          </a:p>
          <a:p>
            <a:pPr lvl="0"/>
            <a:r>
              <a:rPr lang="nl-NL" sz="2000" dirty="0"/>
              <a:t>Lichamelijke ontwikkeling (wat verandert er en globaal wanneer), </a:t>
            </a:r>
          </a:p>
          <a:p>
            <a:pPr lvl="0"/>
            <a:r>
              <a:rPr lang="nl-NL" sz="2000" dirty="0"/>
              <a:t>Geestelijke ontwikkeling (wat verandert er en waarom), </a:t>
            </a:r>
          </a:p>
          <a:p>
            <a:pPr lvl="0"/>
            <a:r>
              <a:rPr lang="nl-NL" sz="2000" dirty="0"/>
              <a:t>Vlaggensysteem (systeem om seksueel gedrag te beoordelen op toelaatbaarheid),</a:t>
            </a:r>
          </a:p>
          <a:p>
            <a:pPr lvl="0"/>
            <a:r>
              <a:rPr lang="nl-NL" sz="2000" dirty="0"/>
              <a:t>Relaties,</a:t>
            </a:r>
          </a:p>
          <a:p>
            <a:pPr lvl="0"/>
            <a:r>
              <a:rPr lang="nl-NL" sz="2000" dirty="0"/>
              <a:t>Homoseksualiteit,</a:t>
            </a:r>
          </a:p>
          <a:p>
            <a:pPr lvl="0"/>
            <a:r>
              <a:rPr lang="nl-NL" sz="2000" dirty="0"/>
              <a:t>Ruimte voor vragen (vragendoos), </a:t>
            </a:r>
          </a:p>
          <a:p>
            <a:pPr lvl="0"/>
            <a:endParaRPr lang="nl-NL" sz="2000" dirty="0"/>
          </a:p>
          <a:p>
            <a:pPr marL="0" lvl="0" indent="0">
              <a:buNone/>
            </a:pPr>
            <a:endParaRPr lang="nl-NL" sz="2000" dirty="0"/>
          </a:p>
          <a:p>
            <a:endParaRPr lang="nl-NL" dirty="0"/>
          </a:p>
        </p:txBody>
      </p:sp>
    </p:spTree>
    <p:extLst>
      <p:ext uri="{BB962C8B-B14F-4D97-AF65-F5344CB8AC3E}">
        <p14:creationId xmlns:p14="http://schemas.microsoft.com/office/powerpoint/2010/main" val="2463863534"/>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6" end="6"/>
                                            </p:txEl>
                                          </p:spTgt>
                                        </p:tgtEl>
                                        <p:attrNameLst>
                                          <p:attrName>style.visibility</p:attrName>
                                        </p:attrNameLst>
                                      </p:cBhvr>
                                      <p:to>
                                        <p:strVal val="visible"/>
                                      </p:to>
                                    </p:set>
                                    <p:anim calcmode="lin" valueType="num">
                                      <p:cBhvr additive="base">
                                        <p:cTn id="4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a:t>Wat is porno dan?</a:t>
            </a:r>
          </a:p>
        </p:txBody>
      </p:sp>
      <p:sp>
        <p:nvSpPr>
          <p:cNvPr id="3" name="Tijdelijke aanduiding voor inhoud 2"/>
          <p:cNvSpPr>
            <a:spLocks noGrp="1"/>
          </p:cNvSpPr>
          <p:nvPr>
            <p:ph idx="1"/>
          </p:nvPr>
        </p:nvSpPr>
        <p:spPr/>
        <p:txBody>
          <a:bodyPr/>
          <a:lstStyle/>
          <a:p>
            <a:pPr marL="0" indent="0">
              <a:buNone/>
            </a:pPr>
            <a:r>
              <a:rPr lang="nl-NL" dirty="0"/>
              <a:t>Porno is het op een vaak extreme manier </a:t>
            </a:r>
          </a:p>
          <a:p>
            <a:pPr marL="0" indent="0">
              <a:buNone/>
            </a:pPr>
            <a:r>
              <a:rPr lang="nl-NL" dirty="0"/>
              <a:t>communiceren van seksuele fantasieën.</a:t>
            </a:r>
            <a:br>
              <a:rPr lang="nl-NL" dirty="0"/>
            </a:br>
            <a:r>
              <a:rPr lang="nl-NL" dirty="0"/>
              <a:t>Voor de één een gruwel, voor de ander een oplossing,  </a:t>
            </a:r>
          </a:p>
          <a:p>
            <a:pPr marL="0" indent="0">
              <a:buNone/>
            </a:pPr>
            <a:r>
              <a:rPr lang="nl-NL" dirty="0"/>
              <a:t>voor de volgende een prettige onderbreking </a:t>
            </a:r>
          </a:p>
          <a:p>
            <a:pPr marL="0" indent="0">
              <a:buNone/>
            </a:pPr>
            <a:r>
              <a:rPr lang="nl-NL" dirty="0"/>
              <a:t>van een seksleven, voor de volgende iets heimelijks en</a:t>
            </a:r>
          </a:p>
          <a:p>
            <a:pPr marL="0" indent="0">
              <a:buNone/>
            </a:pPr>
            <a:r>
              <a:rPr lang="nl-NL" dirty="0"/>
              <a:t>daarom opwindend.</a:t>
            </a:r>
          </a:p>
          <a:p>
            <a:pPr marL="0" indent="0">
              <a:buNone/>
            </a:pPr>
            <a:r>
              <a:rPr lang="nl-NL" sz="1400" i="1" dirty="0"/>
              <a:t>	</a:t>
            </a:r>
          </a:p>
          <a:p>
            <a:pPr marL="0" indent="0">
              <a:buNone/>
            </a:pPr>
            <a:endParaRPr lang="nl-NL" sz="1400" i="1" dirty="0"/>
          </a:p>
          <a:p>
            <a:pPr marL="0" indent="0">
              <a:buNone/>
            </a:pPr>
            <a:r>
              <a:rPr lang="nl-NL" sz="1400" i="1" dirty="0"/>
              <a:t>      Citaat: https://www.startpagina.nl/v/gezondheid/seksualiteit/vraag/29118/porno</a:t>
            </a:r>
          </a:p>
        </p:txBody>
      </p:sp>
    </p:spTree>
    <p:extLst>
      <p:ext uri="{BB962C8B-B14F-4D97-AF65-F5344CB8AC3E}">
        <p14:creationId xmlns:p14="http://schemas.microsoft.com/office/powerpoint/2010/main" val="2348475182"/>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7" end="7"/>
                                            </p:txEl>
                                          </p:spTgt>
                                        </p:tgtEl>
                                        <p:attrNameLst>
                                          <p:attrName>style.visibility</p:attrName>
                                        </p:attrNameLst>
                                      </p:cBhvr>
                                      <p:to>
                                        <p:strVal val="visible"/>
                                      </p:to>
                                    </p:set>
                                    <p:anim calcmode="lin" valueType="num">
                                      <p:cBhvr additive="base">
                                        <p:cTn id="43"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troom">
  <a:themeElements>
    <a:clrScheme name="Stroom">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Stroom">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Stroom">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472</TotalTime>
  <Words>342</Words>
  <Application>Microsoft Office PowerPoint</Application>
  <PresentationFormat>Diavoorstelling (4:3)</PresentationFormat>
  <Paragraphs>53</Paragraphs>
  <Slides>8</Slides>
  <Notes>0</Notes>
  <HiddenSlides>0</HiddenSlides>
  <MMClips>0</MMClips>
  <ScaleCrop>false</ScaleCrop>
  <HeadingPairs>
    <vt:vector size="6" baseType="variant">
      <vt:variant>
        <vt:lpstr>Gebruikte lettertypen</vt:lpstr>
      </vt:variant>
      <vt:variant>
        <vt:i4>3</vt:i4>
      </vt:variant>
      <vt:variant>
        <vt:lpstr>Thema</vt:lpstr>
      </vt:variant>
      <vt:variant>
        <vt:i4>1</vt:i4>
      </vt:variant>
      <vt:variant>
        <vt:lpstr>Diatitels</vt:lpstr>
      </vt:variant>
      <vt:variant>
        <vt:i4>8</vt:i4>
      </vt:variant>
    </vt:vector>
  </HeadingPairs>
  <TitlesOfParts>
    <vt:vector size="12" baseType="lpstr">
      <vt:lpstr>Calibri</vt:lpstr>
      <vt:lpstr>Constantia</vt:lpstr>
      <vt:lpstr>Wingdings 2</vt:lpstr>
      <vt:lpstr>Stroom</vt:lpstr>
      <vt:lpstr>Seksuele voorlichting</vt:lpstr>
      <vt:lpstr>PowerPoint-presentatie</vt:lpstr>
      <vt:lpstr>Waarom seksuele voorlichting</vt:lpstr>
      <vt:lpstr>Waarom seksuele voorlichting</vt:lpstr>
      <vt:lpstr>Waarom seksuele voorlichting</vt:lpstr>
      <vt:lpstr>Opdracht</vt:lpstr>
      <vt:lpstr>Wat komt aan bod</vt:lpstr>
      <vt:lpstr>Wat is porno dan?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Vlaggensysteem</dc:title>
  <dc:creator>thuis</dc:creator>
  <cp:lastModifiedBy>Marianne Vermeer</cp:lastModifiedBy>
  <cp:revision>169</cp:revision>
  <dcterms:created xsi:type="dcterms:W3CDTF">2012-03-14T19:31:13Z</dcterms:created>
  <dcterms:modified xsi:type="dcterms:W3CDTF">2019-10-08T10:24:50Z</dcterms:modified>
</cp:coreProperties>
</file>