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84" r:id="rId4"/>
    <p:sldId id="256" r:id="rId5"/>
    <p:sldId id="257" r:id="rId6"/>
    <p:sldId id="258" r:id="rId7"/>
    <p:sldId id="259" r:id="rId8"/>
    <p:sldId id="260" r:id="rId9"/>
    <p:sldId id="285" r:id="rId10"/>
    <p:sldId id="263" r:id="rId11"/>
    <p:sldId id="264" r:id="rId12"/>
    <p:sldId id="265" r:id="rId13"/>
    <p:sldId id="268" r:id="rId14"/>
    <p:sldId id="269" r:id="rId15"/>
    <p:sldId id="267" r:id="rId16"/>
    <p:sldId id="266" r:id="rId17"/>
    <p:sldId id="271" r:id="rId18"/>
    <p:sldId id="286" r:id="rId19"/>
    <p:sldId id="276" r:id="rId20"/>
    <p:sldId id="277" r:id="rId21"/>
    <p:sldId id="278" r:id="rId22"/>
    <p:sldId id="287" r:id="rId23"/>
    <p:sldId id="288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73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53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1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0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2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1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2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5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7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5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0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84" y="2153568"/>
            <a:ext cx="2839916" cy="2896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89" y="246723"/>
            <a:ext cx="1956290" cy="2377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96" y="246722"/>
            <a:ext cx="1956291" cy="23777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76" y="5349875"/>
            <a:ext cx="8060484" cy="10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300" y="5210233"/>
            <a:ext cx="10382595" cy="663301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pesten veel verdriet veroorzaakt?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70" y="1076712"/>
            <a:ext cx="3737121" cy="36159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je dat ...</a:t>
            </a:r>
          </a:p>
        </p:txBody>
      </p:sp>
    </p:spTree>
    <p:extLst>
      <p:ext uri="{BB962C8B-B14F-4D97-AF65-F5344CB8AC3E}">
        <p14:creationId xmlns:p14="http://schemas.microsoft.com/office/powerpoint/2010/main" val="1441898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442" y="1163782"/>
            <a:ext cx="11662757" cy="681952"/>
          </a:xfrm>
        </p:spPr>
        <p:txBody>
          <a:bodyPr>
            <a:no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een pestkop bijna altijd ontkent dat hij gepest heeft?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79" y="2613314"/>
            <a:ext cx="3802980" cy="38636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je dat ...</a:t>
            </a:r>
          </a:p>
        </p:txBody>
      </p:sp>
    </p:spTree>
    <p:extLst>
      <p:ext uri="{BB962C8B-B14F-4D97-AF65-F5344CB8AC3E}">
        <p14:creationId xmlns:p14="http://schemas.microsoft.com/office/powerpoint/2010/main" val="2649607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649" y="1221972"/>
            <a:ext cx="11661063" cy="612064"/>
          </a:xfrm>
        </p:spPr>
        <p:txBody>
          <a:bodyPr>
            <a:normAutofit fontScale="90000"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een pestkop zelf vaak niet eens door heeft dat hij pest?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33" y="2411355"/>
            <a:ext cx="3883601" cy="40482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je dat ...</a:t>
            </a:r>
          </a:p>
        </p:txBody>
      </p:sp>
    </p:spTree>
    <p:extLst>
      <p:ext uri="{BB962C8B-B14F-4D97-AF65-F5344CB8AC3E}">
        <p14:creationId xmlns:p14="http://schemas.microsoft.com/office/powerpoint/2010/main" val="808990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446" y="1737688"/>
            <a:ext cx="11421688" cy="1088968"/>
          </a:xfrm>
        </p:spPr>
        <p:txBody>
          <a:bodyPr>
            <a:normAutofit fontScale="90000"/>
          </a:bodyPr>
          <a:lstStyle/>
          <a:p>
            <a:pPr algn="l"/>
            <a:br>
              <a:rPr lang="nl-NL" sz="9600" b="1" dirty="0"/>
            </a:b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een pestkop zich niet schuldig voelt over zijn pestgedrag.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je dat 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3" y="3435744"/>
            <a:ext cx="10760875" cy="267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6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580" y="1296785"/>
            <a:ext cx="10382595" cy="656705"/>
          </a:xfrm>
        </p:spPr>
        <p:txBody>
          <a:bodyPr>
            <a:normAutofit fontScale="90000"/>
          </a:bodyPr>
          <a:lstStyle/>
          <a:p>
            <a:br>
              <a:rPr lang="nl-NL" sz="9600" b="1" dirty="0"/>
            </a:b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een pestkop zijn gedrag niet als pesten ziet?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1" y="2982790"/>
            <a:ext cx="10058400" cy="33834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je dat ...</a:t>
            </a:r>
          </a:p>
        </p:txBody>
      </p:sp>
    </p:spTree>
    <p:extLst>
      <p:ext uri="{BB962C8B-B14F-4D97-AF65-F5344CB8AC3E}">
        <p14:creationId xmlns:p14="http://schemas.microsoft.com/office/powerpoint/2010/main" val="907172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949" y="1050202"/>
            <a:ext cx="11621192" cy="1867565"/>
          </a:xfrm>
        </p:spPr>
        <p:txBody>
          <a:bodyPr>
            <a:noAutofit/>
          </a:bodyPr>
          <a:lstStyle/>
          <a:p>
            <a:pPr algn="l"/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pesten overal gebeurt waar mensen samen  </a:t>
            </a: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zijn zoals op school, op het werk, in de buurt, </a:t>
            </a: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in de media, bij een sportvereniging en zelfs </a:t>
            </a: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in bejaardentehuizen?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0" y="4064924"/>
            <a:ext cx="10058400" cy="22994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6735" y="276981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je dat ...</a:t>
            </a:r>
          </a:p>
        </p:txBody>
      </p:sp>
    </p:spTree>
    <p:extLst>
      <p:ext uri="{BB962C8B-B14F-4D97-AF65-F5344CB8AC3E}">
        <p14:creationId xmlns:p14="http://schemas.microsoft.com/office/powerpoint/2010/main" val="2192233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14153"/>
            <a:ext cx="11605310" cy="663940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ook volwassenen wel eens pesten?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89" y="2354553"/>
            <a:ext cx="7328413" cy="41901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je dat ...</a:t>
            </a:r>
          </a:p>
        </p:txBody>
      </p:sp>
    </p:spTree>
    <p:extLst>
      <p:ext uri="{BB962C8B-B14F-4D97-AF65-F5344CB8AC3E}">
        <p14:creationId xmlns:p14="http://schemas.microsoft.com/office/powerpoint/2010/main" val="2507013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100" y="1097280"/>
            <a:ext cx="10989427" cy="758442"/>
          </a:xfrm>
        </p:spPr>
        <p:txBody>
          <a:bodyPr>
            <a:normAutofit fontScale="90000"/>
          </a:bodyPr>
          <a:lstStyle/>
          <a:p>
            <a:br>
              <a:rPr lang="nl-NL" sz="9600" b="1" dirty="0"/>
            </a:b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iedereen wel eens met pesten te maken krijgt?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939" y="2776452"/>
            <a:ext cx="3735245" cy="37031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je dat ...</a:t>
            </a:r>
          </a:p>
        </p:txBody>
      </p:sp>
    </p:spTree>
    <p:extLst>
      <p:ext uri="{BB962C8B-B14F-4D97-AF65-F5344CB8AC3E}">
        <p14:creationId xmlns:p14="http://schemas.microsoft.com/office/powerpoint/2010/main" val="2701190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18" y="1752930"/>
            <a:ext cx="3954677" cy="4130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583" y="140208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gaan nu een kleine oefening doen.</a:t>
            </a:r>
          </a:p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krijgt nu een papiertje.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540" y="4254110"/>
            <a:ext cx="4826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Zet hier je naam op.</a:t>
            </a:r>
          </a:p>
        </p:txBody>
      </p:sp>
      <p:sp>
        <p:nvSpPr>
          <p:cNvPr id="7" name="Rectangle 6"/>
          <p:cNvSpPr/>
          <p:nvPr/>
        </p:nvSpPr>
        <p:spPr>
          <a:xfrm>
            <a:off x="706582" y="283842"/>
            <a:ext cx="5166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gevolgen van pesten</a:t>
            </a:r>
          </a:p>
        </p:txBody>
      </p:sp>
    </p:spTree>
    <p:extLst>
      <p:ext uri="{BB962C8B-B14F-4D97-AF65-F5344CB8AC3E}">
        <p14:creationId xmlns:p14="http://schemas.microsoft.com/office/powerpoint/2010/main" val="349623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2352" y="4117745"/>
            <a:ext cx="5849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mag er zelfs op bijten!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351" y="2652280"/>
            <a:ext cx="1052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 het voor je op de tafel en sla het plat met je hand en vuist!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2351" y="1198025"/>
            <a:ext cx="11094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Frommel dit papiertje in elkaar tot een zo klein mogelijk bolletje.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2351" y="5098473"/>
            <a:ext cx="1052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Gooi het naast je op de grond.</a:t>
            </a:r>
          </a:p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mag er op gaan staan, springen en stampen.</a:t>
            </a:r>
          </a:p>
        </p:txBody>
      </p:sp>
    </p:spTree>
    <p:extLst>
      <p:ext uri="{BB962C8B-B14F-4D97-AF65-F5344CB8AC3E}">
        <p14:creationId xmlns:p14="http://schemas.microsoft.com/office/powerpoint/2010/main" val="43906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2" y="646714"/>
            <a:ext cx="10058400" cy="3783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034" y="4699312"/>
            <a:ext cx="6709931" cy="11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2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653" y="1152643"/>
            <a:ext cx="1052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 nu het propje papier voor je op de tafel.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4652" y="2311280"/>
            <a:ext cx="1052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Haal het voorzichtig uit elkaar </a:t>
            </a:r>
          </a:p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vouw het helemaal los.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651" y="4085470"/>
            <a:ext cx="1052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 het weer helemaal plat is.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651" y="5244107"/>
            <a:ext cx="1052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Strijk, met je hand, het papiertje zo vlak mogelijk en probeer elke kreukel er weer uit te halen!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00" y="1859753"/>
            <a:ext cx="2620436" cy="31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275" y="728627"/>
            <a:ext cx="1052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Kijk nu naar je naam op het papiertje en bedenk wat ermee gebeurd is.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275" y="2298287"/>
            <a:ext cx="1052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is verfrommeld en klein gemaakt!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274" y="3514004"/>
            <a:ext cx="1052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is gestompt en geslagen.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273" y="4862320"/>
            <a:ext cx="1052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is op gestaan, gestampt en gesprongen.</a:t>
            </a:r>
          </a:p>
        </p:txBody>
      </p:sp>
    </p:spTree>
    <p:extLst>
      <p:ext uri="{BB962C8B-B14F-4D97-AF65-F5344CB8AC3E}">
        <p14:creationId xmlns:p14="http://schemas.microsoft.com/office/powerpoint/2010/main" val="90210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021" y="2478523"/>
            <a:ext cx="11535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gevolgen van het pesten kun je nooit meer helemaal ongedaan maken.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021" y="4778507"/>
            <a:ext cx="11535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gepeste zal er altijd last van blijven houden.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021" y="569648"/>
            <a:ext cx="1052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u="sng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 gebeurt </a:t>
            </a:r>
            <a:r>
              <a:rPr lang="nl-NL" sz="32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met iemand die gepest is!</a:t>
            </a:r>
          </a:p>
        </p:txBody>
      </p:sp>
    </p:spTree>
    <p:extLst>
      <p:ext uri="{BB962C8B-B14F-4D97-AF65-F5344CB8AC3E}">
        <p14:creationId xmlns:p14="http://schemas.microsoft.com/office/powerpoint/2010/main" val="97389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7630" y="3604035"/>
            <a:ext cx="741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Rechtenvrij kopiëren geldt alleen voor leden van DMS educatief.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Voor niet-leden gelden onze rechten van copyright.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1403" y="4501490"/>
            <a:ext cx="6346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Deze rechten gelden voor alle aangeschafte producten van DMS educatief.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Lesboekjes - downloads - PowerPoint - etc.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9379" y="4932801"/>
            <a:ext cx="1028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1400" dirty="0">
              <a:solidFill>
                <a:srgbClr val="E4D2F2"/>
              </a:solidFill>
            </a:endParaRP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Copyright voor leden geeft u als school de mogelijkheid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delen of complete lessen (methode) te kopiëren voor al uw leerlingen.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U mag dan rechtenvrij gebruikmaken van al het werk van DMS educatief.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U heeft dan ook de mogelijkheid om PowerPoint-lessen aan te passen of te combineren, </a:t>
            </a:r>
            <a:br>
              <a:rPr lang="nl-NL" sz="1400" dirty="0">
                <a:solidFill>
                  <a:schemeClr val="bg1"/>
                </a:solidFill>
              </a:rPr>
            </a:br>
            <a:r>
              <a:rPr lang="nl-NL" sz="1400" dirty="0">
                <a:solidFill>
                  <a:schemeClr val="bg1"/>
                </a:solidFill>
              </a:rPr>
              <a:t>zodat deze geschikt zijn voor uw eigen groep of hun niveau.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Bent u onzeker of u iets mag kopiëren of weet u niet zeker of uw school lid is? Neem dan gerust contact met ons op.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Voor goede doelen zijn wij vaak bereid u de rechten te verlenen. U hoeft dit alleen maar netjes van tevoren te vragen.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0" y="2717319"/>
            <a:ext cx="2314089" cy="28198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4651" y="3013933"/>
            <a:ext cx="11020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Verzeker u er eerst van dat uw school lid is van DMS educatief, voordat u lesmaterialen kopieert!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82" y="324578"/>
            <a:ext cx="4267283" cy="2407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16" y="3113323"/>
            <a:ext cx="2534436" cy="26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1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8228" y="423949"/>
            <a:ext cx="11021599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Weet wat pesten is en wat de gevolgen kunnen zijn!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72" y="2776450"/>
            <a:ext cx="9144000" cy="38206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138" y="1095521"/>
            <a:ext cx="116378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Maak pesten bespreekbaar, zo kunnen we veel verdriet voorkomen.</a:t>
            </a:r>
          </a:p>
        </p:txBody>
      </p:sp>
    </p:spTree>
    <p:extLst>
      <p:ext uri="{BB962C8B-B14F-4D97-AF65-F5344CB8AC3E}">
        <p14:creationId xmlns:p14="http://schemas.microsoft.com/office/powerpoint/2010/main" val="24665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9133" y="567385"/>
            <a:ext cx="6591992" cy="754339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pestkop pest als hij/zij: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98" y="2156515"/>
            <a:ext cx="9048262" cy="37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8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76470" y="5210831"/>
            <a:ext cx="48907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Anderen buitensluit.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9252" y="1679171"/>
            <a:ext cx="6687815" cy="883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Lelijke dingen zegt of doet.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86" y="3886713"/>
            <a:ext cx="3765520" cy="275230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9253" y="3223932"/>
            <a:ext cx="63759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Krabt, bijt, schopt of slaat.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87" y="997305"/>
            <a:ext cx="4596212" cy="268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130611" y="1420523"/>
            <a:ext cx="91719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Anderen angstig of verdrietig maakt.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30610" y="2679387"/>
            <a:ext cx="61993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Anderen bespot en treitert.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30611" y="3961172"/>
            <a:ext cx="79730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Over grenzen van anderen gaat.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4" y="3875288"/>
            <a:ext cx="3864976" cy="26424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1" y="1046626"/>
            <a:ext cx="3476246" cy="26264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30611" y="257612"/>
            <a:ext cx="5951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pestkop pest als hij/zij:</a:t>
            </a:r>
          </a:p>
        </p:txBody>
      </p:sp>
    </p:spTree>
    <p:extLst>
      <p:ext uri="{BB962C8B-B14F-4D97-AF65-F5344CB8AC3E}">
        <p14:creationId xmlns:p14="http://schemas.microsoft.com/office/powerpoint/2010/main" val="35843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65914" y="2080285"/>
            <a:ext cx="11252719" cy="87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Anderen overhaalt of dwingt om mee te doen.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5914" y="1169881"/>
            <a:ext cx="10487608" cy="827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Flauwe grapjes maakt en anderen uit lacht.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5914" y="3117272"/>
            <a:ext cx="8098971" cy="8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Anderen laat pesten.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98" y="2879831"/>
            <a:ext cx="4204775" cy="36854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5914" y="345251"/>
            <a:ext cx="5951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pestkop pest als hij/zij:</a:t>
            </a:r>
          </a:p>
        </p:txBody>
      </p:sp>
    </p:spTree>
    <p:extLst>
      <p:ext uri="{BB962C8B-B14F-4D97-AF65-F5344CB8AC3E}">
        <p14:creationId xmlns:p14="http://schemas.microsoft.com/office/powerpoint/2010/main" val="22190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27658" y="2765264"/>
            <a:ext cx="12176448" cy="2161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Gevoelige of persoonlijke informatie via internet of       </a:t>
            </a: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andere media verspreidt en daarmee anderen in </a:t>
            </a: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verlegenheid brengt.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7659" y="5095702"/>
            <a:ext cx="11783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Char char="-"/>
            </a:pP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Haatmail of roddels  via mail, SMS of internet stuurt </a:t>
            </a:r>
          </a:p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of doorstuurt.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975" y="382675"/>
            <a:ext cx="3740728" cy="25727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8281" y="451424"/>
            <a:ext cx="5951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pestkop pest als hij/zij:</a:t>
            </a:r>
          </a:p>
        </p:txBody>
      </p:sp>
    </p:spTree>
    <p:extLst>
      <p:ext uri="{BB962C8B-B14F-4D97-AF65-F5344CB8AC3E}">
        <p14:creationId xmlns:p14="http://schemas.microsoft.com/office/powerpoint/2010/main" val="5762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45" y="300582"/>
            <a:ext cx="5951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pestkop pest als hij/zij: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0945" y="1155599"/>
            <a:ext cx="116876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Een grote mond heeft tegen volwassenen en probeert </a:t>
            </a: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ze in verlegenheid te brengen.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0945" y="4883429"/>
            <a:ext cx="115879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Flauwe grapjes of gevatte opmerkingen maakt om zo  </a:t>
            </a: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de les van een docent te verstoren.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9" y="1915277"/>
            <a:ext cx="2922422" cy="29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1 - Een pester pest - Iedereen anders</Template>
  <TotalTime>24</TotalTime>
  <Words>547</Words>
  <Application>Microsoft Office PowerPoint</Application>
  <PresentationFormat>Breedbeeld</PresentationFormat>
  <Paragraphs>70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... pesten veel verdriet veroorzaakt?</vt:lpstr>
      <vt:lpstr>... een pestkop bijna altijd ontkent dat hij gepest heeft?</vt:lpstr>
      <vt:lpstr>... een pestkop zelf vaak niet eens door heeft dat hij pest?</vt:lpstr>
      <vt:lpstr> ... een pestkop zich niet schuldig voelt over zijn pestgedrag.</vt:lpstr>
      <vt:lpstr> ... een pestkop zijn gedrag niet als pesten ziet?</vt:lpstr>
      <vt:lpstr>... pesten overal gebeurt waar mensen samen       zijn zoals op school, op het werk, in de buurt,      in de media, bij een sportvereniging en zelfs      in bejaardentehuizen?</vt:lpstr>
      <vt:lpstr>... ook volwassenen wel eens pesten?</vt:lpstr>
      <vt:lpstr> ... iedereen wel eens met pesten te maken krijgt?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Gebruiker</dc:creator>
  <cp:lastModifiedBy>Kelly van Mierlo</cp:lastModifiedBy>
  <cp:revision>5</cp:revision>
  <dcterms:created xsi:type="dcterms:W3CDTF">2016-12-04T15:35:03Z</dcterms:created>
  <dcterms:modified xsi:type="dcterms:W3CDTF">2019-05-18T09:09:24Z</dcterms:modified>
</cp:coreProperties>
</file>