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32" r:id="rId3"/>
    <p:sldId id="336" r:id="rId4"/>
    <p:sldId id="337" r:id="rId5"/>
    <p:sldId id="335" r:id="rId6"/>
    <p:sldId id="345" r:id="rId7"/>
    <p:sldId id="34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6" y="477379"/>
            <a:ext cx="8362147" cy="59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6" y="1637607"/>
            <a:ext cx="5908277" cy="36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9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" y="-28812"/>
            <a:ext cx="9742516" cy="6886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22" y="3354790"/>
            <a:ext cx="1488841" cy="396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79" y="3779959"/>
            <a:ext cx="1312368" cy="39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33" y="4243643"/>
            <a:ext cx="3431603" cy="449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05" y="2128058"/>
            <a:ext cx="3999145" cy="1226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05" y="4999028"/>
            <a:ext cx="3787104" cy="706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47" y="6083387"/>
            <a:ext cx="3614176" cy="4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0"/>
            <a:ext cx="9742516" cy="6886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7" y="2289218"/>
            <a:ext cx="4300105" cy="1021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56" y="3553032"/>
            <a:ext cx="3581482" cy="29078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20" y="2654128"/>
            <a:ext cx="287555" cy="2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0" y="197748"/>
            <a:ext cx="7270530" cy="6327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34646" y="985221"/>
            <a:ext cx="314221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Deel het niet!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86" y="1840474"/>
            <a:ext cx="2639423" cy="2618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27" y="51487"/>
            <a:ext cx="693005" cy="6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31" y="1296469"/>
            <a:ext cx="5440653" cy="44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9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52" y="2652970"/>
            <a:ext cx="3577500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15989</TotalTime>
  <Words>4</Words>
  <Application>Microsoft Office PowerPoint</Application>
  <PresentationFormat>Breedbeeld</PresentationFormat>
  <Paragraphs>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Kelly van Mierlo</cp:lastModifiedBy>
  <cp:revision>430</cp:revision>
  <dcterms:created xsi:type="dcterms:W3CDTF">2016-07-27T10:00:54Z</dcterms:created>
  <dcterms:modified xsi:type="dcterms:W3CDTF">2019-05-18T09:32:45Z</dcterms:modified>
</cp:coreProperties>
</file>