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32" r:id="rId3"/>
    <p:sldId id="336" r:id="rId4"/>
    <p:sldId id="337" r:id="rId5"/>
    <p:sldId id="335" r:id="rId6"/>
    <p:sldId id="345" r:id="rId7"/>
    <p:sldId id="343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986" y="477379"/>
            <a:ext cx="8362147" cy="59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1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16" y="1637607"/>
            <a:ext cx="5908277" cy="362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9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8" y="-28812"/>
            <a:ext cx="9742516" cy="68868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122" y="3354790"/>
            <a:ext cx="1488841" cy="3964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79" y="3779959"/>
            <a:ext cx="1312368" cy="3969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233" y="4243643"/>
            <a:ext cx="3431603" cy="449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05" y="2128058"/>
            <a:ext cx="3999145" cy="12267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05" y="4999028"/>
            <a:ext cx="3787104" cy="70632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47" y="6083387"/>
            <a:ext cx="3614176" cy="48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0"/>
            <a:ext cx="9742516" cy="68868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007" y="2289218"/>
            <a:ext cx="4300105" cy="10218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3553032"/>
            <a:ext cx="3581482" cy="29078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020" y="2654128"/>
            <a:ext cx="287555" cy="28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7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00" y="197748"/>
            <a:ext cx="7270530" cy="632774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34646" y="985221"/>
            <a:ext cx="314221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Deel het niet!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086" y="1840474"/>
            <a:ext cx="2639423" cy="26185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527" y="51487"/>
            <a:ext cx="693005" cy="69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9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031" y="1296469"/>
            <a:ext cx="5440653" cy="44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98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552" y="2652970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63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15989</TotalTime>
  <Words>4</Words>
  <Application>Microsoft Office PowerPoint</Application>
  <PresentationFormat>Breedbeeld</PresentationFormat>
  <Paragraphs>1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Kelly van Mierlo</cp:lastModifiedBy>
  <cp:revision>430</cp:revision>
  <dcterms:created xsi:type="dcterms:W3CDTF">2016-07-27T10:00:54Z</dcterms:created>
  <dcterms:modified xsi:type="dcterms:W3CDTF">2019-05-18T09:32:45Z</dcterms:modified>
</cp:coreProperties>
</file>