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71" r:id="rId11"/>
    <p:sldId id="266" r:id="rId12"/>
    <p:sldId id="272" r:id="rId13"/>
    <p:sldId id="268" r:id="rId14"/>
    <p:sldId id="273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AA3A5C-D58A-4C12-85C9-C8B658FB03A8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51648" cy="1828800"/>
          </a:xfrm>
        </p:spPr>
        <p:txBody>
          <a:bodyPr/>
          <a:lstStyle/>
          <a:p>
            <a:r>
              <a:rPr lang="nl-NL" dirty="0"/>
              <a:t>Vlaggensysteem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552" y="4509120"/>
            <a:ext cx="7854696" cy="1280584"/>
          </a:xfrm>
        </p:spPr>
        <p:txBody>
          <a:bodyPr>
            <a:normAutofit/>
          </a:bodyPr>
          <a:lstStyle/>
          <a:p>
            <a:r>
              <a:rPr lang="nl-NL" sz="2800" dirty="0"/>
              <a:t>Praten met kinderen en jongeren over seks en seksueel grensoverschrijdend gedrag</a:t>
            </a:r>
          </a:p>
        </p:txBody>
      </p:sp>
      <p:pic>
        <p:nvPicPr>
          <p:cNvPr id="4" name="il_fi" descr="http://www.seksueelgeweld.info/foto/vlaggen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20888"/>
            <a:ext cx="33843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 rotWithShape="1">
          <a:blip r:embed="rId2"/>
          <a:srcRect l="24522" t="12485" r="15679" b="6118"/>
          <a:stretch/>
        </p:blipFill>
        <p:spPr bwMode="auto">
          <a:xfrm>
            <a:off x="251520" y="1631832"/>
            <a:ext cx="6248400" cy="4781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850427"/>
              </p:ext>
            </p:extLst>
          </p:nvPr>
        </p:nvGraphicFramePr>
        <p:xfrm>
          <a:off x="5940152" y="188640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</a:t>
                      </a:r>
                      <a:r>
                        <a:rPr lang="nl-NL" sz="1600" b="1" baseline="0" dirty="0"/>
                        <a:t> </a:t>
                      </a:r>
                      <a:r>
                        <a:rPr lang="nl-NL" sz="1600" b="1" dirty="0"/>
                        <a:t>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Nee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Nee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Nee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N.v.t.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9879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/>
          <p:nvPr/>
        </p:nvPicPr>
        <p:blipFill rotWithShape="1">
          <a:blip r:embed="rId2"/>
          <a:srcRect l="22684" t="12199" r="16293" b="9093"/>
          <a:stretch/>
        </p:blipFill>
        <p:spPr bwMode="auto">
          <a:xfrm>
            <a:off x="323528" y="1700758"/>
            <a:ext cx="6448425" cy="4675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44939"/>
              </p:ext>
            </p:extLst>
          </p:nvPr>
        </p:nvGraphicFramePr>
        <p:xfrm>
          <a:off x="5796136" y="332656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……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/>
          <p:nvPr/>
        </p:nvPicPr>
        <p:blipFill rotWithShape="1">
          <a:blip r:embed="rId2"/>
          <a:srcRect l="22684" t="12199" r="16293" b="9093"/>
          <a:stretch/>
        </p:blipFill>
        <p:spPr bwMode="auto">
          <a:xfrm>
            <a:off x="323528" y="1700758"/>
            <a:ext cx="6448425" cy="4675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31771"/>
              </p:ext>
            </p:extLst>
          </p:nvPr>
        </p:nvGraphicFramePr>
        <p:xfrm>
          <a:off x="5580112" y="75158"/>
          <a:ext cx="338437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 (*)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 (**)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79915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/>
          <p:nvPr/>
        </p:nvPicPr>
        <p:blipFill rotWithShape="1">
          <a:blip r:embed="rId2"/>
          <a:srcRect l="21246" t="11631" r="14856" b="6251"/>
          <a:stretch/>
        </p:blipFill>
        <p:spPr bwMode="auto">
          <a:xfrm>
            <a:off x="267527" y="1556792"/>
            <a:ext cx="6552728" cy="47470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322134"/>
              </p:ext>
            </p:extLst>
          </p:nvPr>
        </p:nvGraphicFramePr>
        <p:xfrm>
          <a:off x="5580112" y="260648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……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/>
          <p:nvPr/>
        </p:nvPicPr>
        <p:blipFill rotWithShape="1">
          <a:blip r:embed="rId2"/>
          <a:srcRect l="21246" t="11631" r="14856" b="6251"/>
          <a:stretch/>
        </p:blipFill>
        <p:spPr bwMode="auto">
          <a:xfrm>
            <a:off x="261764" y="1556792"/>
            <a:ext cx="6552728" cy="47470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583664"/>
              </p:ext>
            </p:extLst>
          </p:nvPr>
        </p:nvGraphicFramePr>
        <p:xfrm>
          <a:off x="5580112" y="260648"/>
          <a:ext cx="338437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latin typeface="Times New Roman"/>
                          <a:ea typeface="Times New Roman"/>
                          <a:cs typeface="Times New Roman"/>
                        </a:rPr>
                        <a:t>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41731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4712"/>
          </a:xfrm>
        </p:spPr>
        <p:txBody>
          <a:bodyPr>
            <a:normAutofit/>
          </a:bodyPr>
          <a:lstStyle/>
          <a:p>
            <a:r>
              <a:rPr lang="nl-NL" dirty="0"/>
              <a:t>Regels seksueel gedrag</a:t>
            </a:r>
          </a:p>
        </p:txBody>
      </p:sp>
      <p:pic>
        <p:nvPicPr>
          <p:cNvPr id="5" name="il_fi" descr="http://www.accountant.nl/sites/Files/0000027301_Duim_omhoog_tekening.jpg"/>
          <p:cNvPicPr/>
          <p:nvPr/>
        </p:nvPicPr>
        <p:blipFill>
          <a:blip r:embed="rId2" cstate="print"/>
          <a:srcRect r="20238"/>
          <a:stretch>
            <a:fillRect/>
          </a:stretch>
        </p:blipFill>
        <p:spPr bwMode="auto">
          <a:xfrm>
            <a:off x="693465" y="1340768"/>
            <a:ext cx="638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l_fi" descr="http://www.accountant.nl/sites/Files/0000027301_Duim_omhoog_tekening.jpg"/>
          <p:cNvPicPr/>
          <p:nvPr/>
        </p:nvPicPr>
        <p:blipFill>
          <a:blip r:embed="rId2" cstate="print"/>
          <a:srcRect r="22619"/>
          <a:stretch>
            <a:fillRect/>
          </a:stretch>
        </p:blipFill>
        <p:spPr bwMode="auto">
          <a:xfrm flipH="1">
            <a:off x="1331640" y="1340768"/>
            <a:ext cx="6191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l_fi" descr="http://www.deviantart.com/download/210694028/smileys_by_musty14-d3hfwjw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04864"/>
            <a:ext cx="10081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l_fi" descr="http://www.news4all.org/a99img/export200/is-teken-b.jpg"/>
          <p:cNvPicPr/>
          <p:nvPr/>
        </p:nvPicPr>
        <p:blipFill>
          <a:blip r:embed="rId4" cstate="print"/>
          <a:srcRect l="23500" t="21739" r="10500"/>
          <a:stretch>
            <a:fillRect/>
          </a:stretch>
        </p:blipFill>
        <p:spPr bwMode="auto">
          <a:xfrm>
            <a:off x="683568" y="3212976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l_fi" descr="http://l.thumbs.canstockphoto.com/canstock75182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77072"/>
            <a:ext cx="115212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l_fi" descr="http://www.webklik.nl/user_files/2010_11/183815/oog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5013176"/>
            <a:ext cx="115212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l_fi" descr="http://mencoengeraldien.files.wordpress.com/2006/10/pleister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5877272"/>
            <a:ext cx="1186433" cy="81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jdelijke aanduiding voor inhoud 11"/>
          <p:cNvSpPr>
            <a:spLocks noGrp="1"/>
          </p:cNvSpPr>
          <p:nvPr>
            <p:ph idx="1"/>
          </p:nvPr>
        </p:nvSpPr>
        <p:spPr>
          <a:xfrm>
            <a:off x="2123728" y="1340768"/>
            <a:ext cx="6768752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2000" dirty="0"/>
              <a:t>Ik doe alleen seksuele dingen als ik die zelf wil en als de</a:t>
            </a:r>
          </a:p>
          <a:p>
            <a:pPr>
              <a:buNone/>
            </a:pPr>
            <a:r>
              <a:rPr lang="nl-NL" sz="2000" dirty="0"/>
              <a:t>ander akkoord gaat.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123728" y="2348881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Ik voel me niet onder druk gezet, ik zet niemand onder druk.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2123728" y="335699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Ik ben niet de meerdere of de mindere.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2123728" y="422108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Ik doe dingen die bij mijn leeftijd passen.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2123728" y="5085184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Ik doe de dingen op een plaats en een manier die anderen niet storen.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2123728" y="6093296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Ik doe mezelf of andere geen pijn.</a:t>
            </a:r>
            <a:endParaRPr lang="nl-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3" grpId="0"/>
      <p:bldP spid="14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leeftijds- en ontwikkelingsadequaat 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spositie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), agressie, geweld of ermee dreigen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leeftijds- en ontwikkelingsadequaat is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(shockerend) –openbare zedenschennis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1"/>
                </a:solidFill>
              </a:rPr>
              <a:t>Kenmerken vlaggen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GROENE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GELE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RODE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/>
                        <a:t>ZWARTE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(shockerend) –openbare zedenschennis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 rotWithShape="1">
          <a:blip r:embed="rId2"/>
          <a:srcRect l="24522" t="12485" r="15679" b="6118"/>
          <a:stretch/>
        </p:blipFill>
        <p:spPr bwMode="auto">
          <a:xfrm>
            <a:off x="251520" y="1631832"/>
            <a:ext cx="6248400" cy="4781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539085"/>
              </p:ext>
            </p:extLst>
          </p:nvPr>
        </p:nvGraphicFramePr>
        <p:xfrm>
          <a:off x="5940152" y="188640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CRITERIUM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/>
                        <a:t>…… VLAG</a:t>
                      </a:r>
                      <a:endParaRPr lang="nl-NL" sz="1600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397</TotalTime>
  <Words>1594</Words>
  <Application>Microsoft Office PowerPoint</Application>
  <PresentationFormat>Diavoorstelling (4:3)</PresentationFormat>
  <Paragraphs>316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Calibri</vt:lpstr>
      <vt:lpstr>Constantia</vt:lpstr>
      <vt:lpstr>SignaNormal-Bold</vt:lpstr>
      <vt:lpstr>SignaNormal-Light</vt:lpstr>
      <vt:lpstr>Times New Roman</vt:lpstr>
      <vt:lpstr>Wingdings 2</vt:lpstr>
      <vt:lpstr>Stroom</vt:lpstr>
      <vt:lpstr>Vlaggensysteem</vt:lpstr>
      <vt:lpstr>Regels seksueel gedrag</vt:lpstr>
      <vt:lpstr>Kenmerken vlaggen</vt:lpstr>
      <vt:lpstr>Kenmerken vlaggen</vt:lpstr>
      <vt:lpstr>Kenmerken vlaggen</vt:lpstr>
      <vt:lpstr>Kenmerken vlaggen</vt:lpstr>
      <vt:lpstr>Kenmerken vlaggen</vt:lpstr>
      <vt:lpstr>Kenmerken vlaggen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Vlaggensysteem</dc:title>
  <dc:creator>thuis</dc:creator>
  <cp:lastModifiedBy>Pieter Bolhuis</cp:lastModifiedBy>
  <cp:revision>163</cp:revision>
  <dcterms:created xsi:type="dcterms:W3CDTF">2012-03-14T19:31:13Z</dcterms:created>
  <dcterms:modified xsi:type="dcterms:W3CDTF">2018-01-11T00:08:56Z</dcterms:modified>
</cp:coreProperties>
</file>